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95" r:id="rId5"/>
    <p:sldId id="297" r:id="rId6"/>
    <p:sldId id="298" r:id="rId7"/>
    <p:sldId id="259" r:id="rId8"/>
    <p:sldId id="260" r:id="rId9"/>
    <p:sldId id="261" r:id="rId10"/>
    <p:sldId id="262" r:id="rId11"/>
    <p:sldId id="287"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Nunito" pitchFamily="2" charset="77"/>
      <p:regular r:id="rId18"/>
      <p:bold r:id="rId19"/>
      <p:italic r:id="rId20"/>
      <p:boldItalic r:id="rId21"/>
    </p:embeddedFont>
    <p:embeddedFont>
      <p:font typeface="Walter Turncoat" panose="02000000000000000000" pitchFamily="2"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FB9461-E5AC-47F8-8AA6-5BF79E793501}">
  <a:tblStyle styleId="{9DFB9461-E5AC-47F8-8AA6-5BF79E7935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96B3EC-8770-4C4F-981F-48A8244F383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6"/>
  </p:normalViewPr>
  <p:slideViewPr>
    <p:cSldViewPr snapToGrid="0" snapToObjects="1">
      <p:cViewPr varScale="1">
        <p:scale>
          <a:sx n="120" d="100"/>
          <a:sy n="120" d="100"/>
        </p:scale>
        <p:origin x="200"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86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b2f7c811e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b2f7c811e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66608" y="152400"/>
            <a:ext cx="5978616" cy="4838700"/>
          </a:xfrm>
          <a:prstGeom prst="rect">
            <a:avLst/>
          </a:prstGeom>
          <a:noFill/>
          <a:ln>
            <a:noFill/>
          </a:ln>
        </p:spPr>
      </p:pic>
      <p:sp>
        <p:nvSpPr>
          <p:cNvPr id="11" name="Google Shape;11;p2"/>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12" name="Google Shape;12;p2"/>
          <p:cNvGrpSpPr/>
          <p:nvPr/>
        </p:nvGrpSpPr>
        <p:grpSpPr>
          <a:xfrm>
            <a:off x="7408764" y="2591125"/>
            <a:ext cx="1690607" cy="2184456"/>
            <a:chOff x="7408764" y="2591125"/>
            <a:chExt cx="1690607" cy="2184456"/>
          </a:xfrm>
        </p:grpSpPr>
        <p:grpSp>
          <p:nvGrpSpPr>
            <p:cNvPr id="13" name="Google Shape;13;p2"/>
            <p:cNvGrpSpPr/>
            <p:nvPr/>
          </p:nvGrpSpPr>
          <p:grpSpPr>
            <a:xfrm>
              <a:off x="7995213" y="4383200"/>
              <a:ext cx="593753" cy="392380"/>
              <a:chOff x="7995213" y="4383200"/>
              <a:chExt cx="593753" cy="392380"/>
            </a:xfrm>
          </p:grpSpPr>
          <p:sp>
            <p:nvSpPr>
              <p:cNvPr id="14" name="Google Shape;14;p2"/>
              <p:cNvSpPr/>
              <p:nvPr/>
            </p:nvSpPr>
            <p:spPr>
              <a:xfrm>
                <a:off x="79952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5" name="Google Shape;15;p2"/>
              <p:cNvSpPr/>
              <p:nvPr/>
            </p:nvSpPr>
            <p:spPr>
              <a:xfrm flipH="1">
                <a:off x="84573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16" name="Google Shape;16;p2"/>
            <p:cNvSpPr/>
            <p:nvPr/>
          </p:nvSpPr>
          <p:spPr>
            <a:xfrm rot="1286208">
              <a:off x="8683842" y="4116954"/>
              <a:ext cx="383408" cy="24834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17" name="Google Shape;17;p2"/>
            <p:cNvSpPr/>
            <p:nvPr/>
          </p:nvSpPr>
          <p:spPr>
            <a:xfrm rot="7382472">
              <a:off x="7425676" y="4045949"/>
              <a:ext cx="383364" cy="248319"/>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18" name="Google Shape;18;p2"/>
            <p:cNvPicPr preferRelativeResize="0"/>
            <p:nvPr/>
          </p:nvPicPr>
          <p:blipFill>
            <a:blip r:embed="rId3">
              <a:alphaModFix/>
            </a:blip>
            <a:stretch>
              <a:fillRect/>
            </a:stretch>
          </p:blipFill>
          <p:spPr>
            <a:xfrm>
              <a:off x="7716146" y="2591125"/>
              <a:ext cx="1151884" cy="1884475"/>
            </a:xfrm>
            <a:prstGeom prst="rect">
              <a:avLst/>
            </a:prstGeom>
            <a:noFill/>
            <a:ln>
              <a:noFill/>
            </a:ln>
          </p:spPr>
        </p:pic>
        <p:sp>
          <p:nvSpPr>
            <p:cNvPr id="19" name="Google Shape;19;p2"/>
            <p:cNvSpPr/>
            <p:nvPr/>
          </p:nvSpPr>
          <p:spPr>
            <a:xfrm>
              <a:off x="8291550" y="37679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8002284" y="37804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2699884">
              <a:off x="7991638" y="3650470"/>
              <a:ext cx="524796" cy="5847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grpSp>
        <p:nvGrpSpPr>
          <p:cNvPr id="22" name="Google Shape;22;p2"/>
          <p:cNvGrpSpPr/>
          <p:nvPr/>
        </p:nvGrpSpPr>
        <p:grpSpPr>
          <a:xfrm>
            <a:off x="174105" y="3016343"/>
            <a:ext cx="1561058" cy="1763848"/>
            <a:chOff x="174105" y="3016343"/>
            <a:chExt cx="1561058" cy="1763848"/>
          </a:xfrm>
        </p:grpSpPr>
        <p:grpSp>
          <p:nvGrpSpPr>
            <p:cNvPr id="23" name="Google Shape;23;p2"/>
            <p:cNvGrpSpPr/>
            <p:nvPr/>
          </p:nvGrpSpPr>
          <p:grpSpPr>
            <a:xfrm>
              <a:off x="878674" y="4387822"/>
              <a:ext cx="477532" cy="392369"/>
              <a:chOff x="3019540" y="1608452"/>
              <a:chExt cx="440488" cy="361931"/>
            </a:xfrm>
          </p:grpSpPr>
          <p:sp>
            <p:nvSpPr>
              <p:cNvPr id="24" name="Google Shape;24;p2"/>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25" name="Google Shape;25;p2"/>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26" name="Google Shape;26;p2"/>
            <p:cNvPicPr preferRelativeResize="0"/>
            <p:nvPr/>
          </p:nvPicPr>
          <p:blipFill>
            <a:blip r:embed="rId4">
              <a:alphaModFix/>
            </a:blip>
            <a:stretch>
              <a:fillRect/>
            </a:stretch>
          </p:blipFill>
          <p:spPr>
            <a:xfrm flipH="1">
              <a:off x="327482" y="3016343"/>
              <a:ext cx="1407681" cy="1459257"/>
            </a:xfrm>
            <a:prstGeom prst="rect">
              <a:avLst/>
            </a:prstGeom>
            <a:noFill/>
            <a:ln>
              <a:noFill/>
            </a:ln>
          </p:spPr>
        </p:pic>
        <p:sp>
          <p:nvSpPr>
            <p:cNvPr id="27" name="Google Shape;27;p2"/>
            <p:cNvSpPr/>
            <p:nvPr/>
          </p:nvSpPr>
          <p:spPr>
            <a:xfrm rot="-10145659">
              <a:off x="200227" y="39366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28" name="Google Shape;28;p2"/>
            <p:cNvSpPr/>
            <p:nvPr/>
          </p:nvSpPr>
          <p:spPr>
            <a:xfrm flipH="1">
              <a:off x="1077809" y="34433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flipH="1">
              <a:off x="1394530" y="34185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0"/>
        <p:cNvGrpSpPr/>
        <p:nvPr/>
      </p:nvGrpSpPr>
      <p:grpSpPr>
        <a:xfrm>
          <a:off x="0" y="0"/>
          <a:ext cx="0" cy="0"/>
          <a:chOff x="0" y="0"/>
          <a:chExt cx="0" cy="0"/>
        </a:xfrm>
      </p:grpSpPr>
      <p:grpSp>
        <p:nvGrpSpPr>
          <p:cNvPr id="31" name="Google Shape;31;p3"/>
          <p:cNvGrpSpPr/>
          <p:nvPr/>
        </p:nvGrpSpPr>
        <p:grpSpPr>
          <a:xfrm>
            <a:off x="7423694" y="2798737"/>
            <a:ext cx="1617944" cy="1829054"/>
            <a:chOff x="7423694" y="2798737"/>
            <a:chExt cx="1617944" cy="1829054"/>
          </a:xfrm>
        </p:grpSpPr>
        <p:grpSp>
          <p:nvGrpSpPr>
            <p:cNvPr id="32" name="Google Shape;32;p3"/>
            <p:cNvGrpSpPr/>
            <p:nvPr/>
          </p:nvGrpSpPr>
          <p:grpSpPr>
            <a:xfrm flipH="1">
              <a:off x="7859537" y="4235422"/>
              <a:ext cx="477532" cy="392369"/>
              <a:chOff x="3019540" y="1608452"/>
              <a:chExt cx="440488" cy="361931"/>
            </a:xfrm>
          </p:grpSpPr>
          <p:sp>
            <p:nvSpPr>
              <p:cNvPr id="33" name="Google Shape;33;p3"/>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34" name="Google Shape;34;p3"/>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35" name="Google Shape;35;p3"/>
            <p:cNvPicPr preferRelativeResize="0"/>
            <p:nvPr/>
          </p:nvPicPr>
          <p:blipFill>
            <a:blip r:embed="rId2">
              <a:alphaModFix/>
            </a:blip>
            <a:stretch>
              <a:fillRect/>
            </a:stretch>
          </p:blipFill>
          <p:spPr>
            <a:xfrm>
              <a:off x="7423694" y="2798737"/>
              <a:ext cx="1541746" cy="1505664"/>
            </a:xfrm>
            <a:prstGeom prst="rect">
              <a:avLst/>
            </a:prstGeom>
            <a:noFill/>
            <a:ln>
              <a:noFill/>
            </a:ln>
          </p:spPr>
        </p:pic>
        <p:sp>
          <p:nvSpPr>
            <p:cNvPr id="36" name="Google Shape;36;p3"/>
            <p:cNvSpPr/>
            <p:nvPr/>
          </p:nvSpPr>
          <p:spPr>
            <a:xfrm rot="10145659" flipH="1">
              <a:off x="8744442" y="37842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37" name="Google Shape;37;p3"/>
            <p:cNvSpPr/>
            <p:nvPr/>
          </p:nvSpPr>
          <p:spPr>
            <a:xfrm>
              <a:off x="8145101" y="35195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
            <p:cNvSpPr/>
            <p:nvPr/>
          </p:nvSpPr>
          <p:spPr>
            <a:xfrm>
              <a:off x="7846505" y="34947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 name="Google Shape;39;p3"/>
          <p:cNvGrpSpPr/>
          <p:nvPr/>
        </p:nvGrpSpPr>
        <p:grpSpPr>
          <a:xfrm>
            <a:off x="234989" y="2839988"/>
            <a:ext cx="1635537" cy="1783192"/>
            <a:chOff x="234989" y="2839988"/>
            <a:chExt cx="1635537" cy="1783192"/>
          </a:xfrm>
        </p:grpSpPr>
        <p:grpSp>
          <p:nvGrpSpPr>
            <p:cNvPr id="40" name="Google Shape;40;p3"/>
            <p:cNvGrpSpPr/>
            <p:nvPr/>
          </p:nvGrpSpPr>
          <p:grpSpPr>
            <a:xfrm>
              <a:off x="782412" y="4230800"/>
              <a:ext cx="593753" cy="392380"/>
              <a:chOff x="7919013" y="4383200"/>
              <a:chExt cx="593753" cy="392380"/>
            </a:xfrm>
          </p:grpSpPr>
          <p:sp>
            <p:nvSpPr>
              <p:cNvPr id="41" name="Google Shape;41;p3"/>
              <p:cNvSpPr/>
              <p:nvPr/>
            </p:nvSpPr>
            <p:spPr>
              <a:xfrm>
                <a:off x="79190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42" name="Google Shape;42;p3"/>
              <p:cNvSpPr/>
              <p:nvPr/>
            </p:nvSpPr>
            <p:spPr>
              <a:xfrm flipH="1">
                <a:off x="83811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43" name="Google Shape;43;p3"/>
            <p:cNvSpPr/>
            <p:nvPr/>
          </p:nvSpPr>
          <p:spPr>
            <a:xfrm rot="-8639560">
              <a:off x="305426"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44" name="Google Shape;44;p3"/>
            <p:cNvSpPr/>
            <p:nvPr/>
          </p:nvSpPr>
          <p:spPr>
            <a:xfrm rot="8639560" flipH="1">
              <a:off x="1450801"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45" name="Google Shape;45;p3"/>
            <p:cNvPicPr preferRelativeResize="0"/>
            <p:nvPr/>
          </p:nvPicPr>
          <p:blipFill>
            <a:blip r:embed="rId3">
              <a:alphaModFix/>
            </a:blip>
            <a:stretch>
              <a:fillRect/>
            </a:stretch>
          </p:blipFill>
          <p:spPr>
            <a:xfrm>
              <a:off x="234989" y="2839988"/>
              <a:ext cx="1598465" cy="1464413"/>
            </a:xfrm>
            <a:prstGeom prst="rect">
              <a:avLst/>
            </a:prstGeom>
            <a:noFill/>
            <a:ln>
              <a:noFill/>
            </a:ln>
          </p:spPr>
        </p:pic>
        <p:sp>
          <p:nvSpPr>
            <p:cNvPr id="46" name="Google Shape;46;p3"/>
            <p:cNvSpPr/>
            <p:nvPr/>
          </p:nvSpPr>
          <p:spPr>
            <a:xfrm>
              <a:off x="1154950" y="36155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865684" y="36280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937638" y="3714775"/>
              <a:ext cx="264300" cy="2643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 name="Google Shape;49;p3"/>
          <p:cNvPicPr preferRelativeResize="0"/>
          <p:nvPr/>
        </p:nvPicPr>
        <p:blipFill>
          <a:blip r:embed="rId4">
            <a:alphaModFix/>
          </a:blip>
          <a:stretch>
            <a:fillRect/>
          </a:stretch>
        </p:blipFill>
        <p:spPr>
          <a:xfrm>
            <a:off x="1566608" y="152400"/>
            <a:ext cx="5978616" cy="4838700"/>
          </a:xfrm>
          <a:prstGeom prst="rect">
            <a:avLst/>
          </a:prstGeom>
          <a:noFill/>
          <a:ln>
            <a:noFill/>
          </a:ln>
        </p:spPr>
      </p:pic>
      <p:sp>
        <p:nvSpPr>
          <p:cNvPr id="50" name="Google Shape;50;p3"/>
          <p:cNvSpPr txBox="1">
            <a:spLocks noGrp="1"/>
          </p:cNvSpPr>
          <p:nvPr>
            <p:ph type="ctrTitle"/>
          </p:nvPr>
        </p:nvSpPr>
        <p:spPr>
          <a:xfrm>
            <a:off x="2332650" y="1867225"/>
            <a:ext cx="4478700" cy="10077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 name="Google Shape;51;p3"/>
          <p:cNvSpPr txBox="1">
            <a:spLocks noGrp="1"/>
          </p:cNvSpPr>
          <p:nvPr>
            <p:ph type="subTitle" idx="1"/>
          </p:nvPr>
        </p:nvSpPr>
        <p:spPr>
          <a:xfrm>
            <a:off x="2332650" y="2971775"/>
            <a:ext cx="4478700" cy="3045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800"/>
              </a:spcBef>
              <a:spcAft>
                <a:spcPts val="0"/>
              </a:spcAft>
              <a:buClr>
                <a:schemeClr val="dk2"/>
              </a:buClr>
              <a:buSzPts val="1800"/>
              <a:buNone/>
              <a:defRPr sz="1800">
                <a:solidFill>
                  <a:schemeClr val="dk2"/>
                </a:solidFill>
              </a:defRPr>
            </a:lvl2pPr>
            <a:lvl3pPr lvl="2" algn="ctr" rtl="0">
              <a:spcBef>
                <a:spcPts val="800"/>
              </a:spcBef>
              <a:spcAft>
                <a:spcPts val="0"/>
              </a:spcAft>
              <a:buClr>
                <a:schemeClr val="dk2"/>
              </a:buClr>
              <a:buSzPts val="1800"/>
              <a:buNone/>
              <a:defRPr sz="1800">
                <a:solidFill>
                  <a:schemeClr val="dk2"/>
                </a:solidFill>
              </a:defRPr>
            </a:lvl3pPr>
            <a:lvl4pPr lvl="3" algn="ctr" rtl="0">
              <a:spcBef>
                <a:spcPts val="800"/>
              </a:spcBef>
              <a:spcAft>
                <a:spcPts val="0"/>
              </a:spcAft>
              <a:buClr>
                <a:schemeClr val="dk2"/>
              </a:buClr>
              <a:buSzPts val="1800"/>
              <a:buNone/>
              <a:defRPr sz="1800">
                <a:solidFill>
                  <a:schemeClr val="dk2"/>
                </a:solidFill>
              </a:defRPr>
            </a:lvl4pPr>
            <a:lvl5pPr lvl="4" algn="ctr" rtl="0">
              <a:spcBef>
                <a:spcPts val="800"/>
              </a:spcBef>
              <a:spcAft>
                <a:spcPts val="0"/>
              </a:spcAft>
              <a:buClr>
                <a:schemeClr val="dk2"/>
              </a:buClr>
              <a:buSzPts val="1800"/>
              <a:buNone/>
              <a:defRPr sz="1800">
                <a:solidFill>
                  <a:schemeClr val="dk2"/>
                </a:solidFill>
              </a:defRPr>
            </a:lvl5pPr>
            <a:lvl6pPr lvl="5" algn="ctr" rtl="0">
              <a:spcBef>
                <a:spcPts val="800"/>
              </a:spcBef>
              <a:spcAft>
                <a:spcPts val="0"/>
              </a:spcAft>
              <a:buClr>
                <a:schemeClr val="dk2"/>
              </a:buClr>
              <a:buSzPts val="1800"/>
              <a:buNone/>
              <a:defRPr sz="1800">
                <a:solidFill>
                  <a:schemeClr val="dk2"/>
                </a:solidFill>
              </a:defRPr>
            </a:lvl6pPr>
            <a:lvl7pPr lvl="6" algn="ctr" rtl="0">
              <a:spcBef>
                <a:spcPts val="800"/>
              </a:spcBef>
              <a:spcAft>
                <a:spcPts val="0"/>
              </a:spcAft>
              <a:buClr>
                <a:schemeClr val="dk2"/>
              </a:buClr>
              <a:buSzPts val="1800"/>
              <a:buNone/>
              <a:defRPr sz="1800">
                <a:solidFill>
                  <a:schemeClr val="dk2"/>
                </a:solidFill>
              </a:defRPr>
            </a:lvl7pPr>
            <a:lvl8pPr lvl="7" algn="ctr" rtl="0">
              <a:spcBef>
                <a:spcPts val="800"/>
              </a:spcBef>
              <a:spcAft>
                <a:spcPts val="0"/>
              </a:spcAft>
              <a:buClr>
                <a:schemeClr val="dk2"/>
              </a:buClr>
              <a:buSzPts val="1800"/>
              <a:buNone/>
              <a:defRPr sz="1800">
                <a:solidFill>
                  <a:schemeClr val="dk2"/>
                </a:solidFill>
              </a:defRPr>
            </a:lvl8pPr>
            <a:lvl9pPr lvl="8" algn="ctr" rtl="0">
              <a:spcBef>
                <a:spcPts val="800"/>
              </a:spcBef>
              <a:spcAft>
                <a:spcPts val="80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1424513" y="275719"/>
            <a:ext cx="4757423" cy="4551961"/>
          </a:xfrm>
          <a:prstGeom prst="rect">
            <a:avLst/>
          </a:prstGeom>
          <a:noFill/>
          <a:ln>
            <a:noFill/>
          </a:ln>
        </p:spPr>
      </p:pic>
      <p:sp>
        <p:nvSpPr>
          <p:cNvPr id="54" name="Google Shape;54;p4"/>
          <p:cNvSpPr txBox="1">
            <a:spLocks noGrp="1"/>
          </p:cNvSpPr>
          <p:nvPr>
            <p:ph type="body" idx="1"/>
          </p:nvPr>
        </p:nvSpPr>
        <p:spPr>
          <a:xfrm>
            <a:off x="1821650" y="1014450"/>
            <a:ext cx="3672000" cy="3114600"/>
          </a:xfrm>
          <a:prstGeom prst="rect">
            <a:avLst/>
          </a:prstGeom>
        </p:spPr>
        <p:txBody>
          <a:bodyPr spcFirstLastPara="1" wrap="square" lIns="0" tIns="0" rIns="0" bIns="0" anchor="ctr" anchorCtr="0">
            <a:noAutofit/>
          </a:bodyPr>
          <a:lstStyle>
            <a:lvl1pPr marL="457200" lvl="0" indent="-355600" algn="ctr" rtl="0">
              <a:spcBef>
                <a:spcPts val="0"/>
              </a:spcBef>
              <a:spcAft>
                <a:spcPts val="0"/>
              </a:spcAft>
              <a:buClr>
                <a:schemeClr val="dk1"/>
              </a:buClr>
              <a:buSzPts val="2000"/>
              <a:buChar char="➜"/>
              <a:defRPr i="1">
                <a:solidFill>
                  <a:schemeClr val="dk1"/>
                </a:solidFill>
              </a:defRPr>
            </a:lvl1pPr>
            <a:lvl2pPr marL="914400" lvl="1" indent="-381000" algn="ctr" rtl="0">
              <a:spcBef>
                <a:spcPts val="800"/>
              </a:spcBef>
              <a:spcAft>
                <a:spcPts val="0"/>
              </a:spcAft>
              <a:buClr>
                <a:schemeClr val="dk1"/>
              </a:buClr>
              <a:buSzPts val="2400"/>
              <a:buChar char="-"/>
              <a:defRPr i="1">
                <a:solidFill>
                  <a:schemeClr val="dk1"/>
                </a:solidFill>
              </a:defRPr>
            </a:lvl2pPr>
            <a:lvl3pPr marL="1371600" lvl="2" indent="-381000" algn="ctr" rtl="0">
              <a:spcBef>
                <a:spcPts val="800"/>
              </a:spcBef>
              <a:spcAft>
                <a:spcPts val="0"/>
              </a:spcAft>
              <a:buClr>
                <a:schemeClr val="dk1"/>
              </a:buClr>
              <a:buSzPts val="2400"/>
              <a:buChar char="-"/>
              <a:defRPr i="1">
                <a:solidFill>
                  <a:schemeClr val="dk1"/>
                </a:solidFill>
              </a:defRPr>
            </a:lvl3pPr>
            <a:lvl4pPr marL="1828800" lvl="3" indent="-381000" algn="ctr" rtl="0">
              <a:spcBef>
                <a:spcPts val="800"/>
              </a:spcBef>
              <a:spcAft>
                <a:spcPts val="0"/>
              </a:spcAft>
              <a:buClr>
                <a:schemeClr val="dk1"/>
              </a:buClr>
              <a:buSzPts val="2400"/>
              <a:buChar char="-"/>
              <a:defRPr i="1">
                <a:solidFill>
                  <a:schemeClr val="dk1"/>
                </a:solidFill>
              </a:defRPr>
            </a:lvl4pPr>
            <a:lvl5pPr marL="2286000" lvl="4" indent="-381000" algn="ctr" rtl="0">
              <a:spcBef>
                <a:spcPts val="800"/>
              </a:spcBef>
              <a:spcAft>
                <a:spcPts val="0"/>
              </a:spcAft>
              <a:buClr>
                <a:schemeClr val="dk1"/>
              </a:buClr>
              <a:buSzPts val="2400"/>
              <a:buChar char="-"/>
              <a:defRPr i="1">
                <a:solidFill>
                  <a:schemeClr val="dk1"/>
                </a:solidFill>
              </a:defRPr>
            </a:lvl5pPr>
            <a:lvl6pPr marL="2743200" lvl="5" indent="-381000" algn="ctr" rtl="0">
              <a:spcBef>
                <a:spcPts val="800"/>
              </a:spcBef>
              <a:spcAft>
                <a:spcPts val="0"/>
              </a:spcAft>
              <a:buClr>
                <a:schemeClr val="dk1"/>
              </a:buClr>
              <a:buSzPts val="2400"/>
              <a:buChar char="-"/>
              <a:defRPr i="1">
                <a:solidFill>
                  <a:schemeClr val="dk1"/>
                </a:solidFill>
              </a:defRPr>
            </a:lvl6pPr>
            <a:lvl7pPr marL="3200400" lvl="6" indent="-381000" algn="ctr" rtl="0">
              <a:spcBef>
                <a:spcPts val="800"/>
              </a:spcBef>
              <a:spcAft>
                <a:spcPts val="0"/>
              </a:spcAft>
              <a:buClr>
                <a:schemeClr val="dk1"/>
              </a:buClr>
              <a:buSzPts val="2400"/>
              <a:buChar char="●"/>
              <a:defRPr i="1">
                <a:solidFill>
                  <a:schemeClr val="dk1"/>
                </a:solidFill>
              </a:defRPr>
            </a:lvl7pPr>
            <a:lvl8pPr marL="3657600" lvl="7" indent="-381000" algn="ctr" rtl="0">
              <a:spcBef>
                <a:spcPts val="800"/>
              </a:spcBef>
              <a:spcAft>
                <a:spcPts val="0"/>
              </a:spcAft>
              <a:buClr>
                <a:schemeClr val="dk1"/>
              </a:buClr>
              <a:buSzPts val="2400"/>
              <a:buChar char="○"/>
              <a:defRPr i="1">
                <a:solidFill>
                  <a:schemeClr val="dk1"/>
                </a:solidFill>
              </a:defRPr>
            </a:lvl8pPr>
            <a:lvl9pPr marL="4114800" lvl="8" indent="-381000" algn="ctr" rtl="0">
              <a:spcBef>
                <a:spcPts val="800"/>
              </a:spcBef>
              <a:spcAft>
                <a:spcPts val="800"/>
              </a:spcAft>
              <a:buClr>
                <a:schemeClr val="dk1"/>
              </a:buClr>
              <a:buSzPts val="2400"/>
              <a:buChar char="■"/>
              <a:defRPr i="1">
                <a:solidFill>
                  <a:schemeClr val="dk1"/>
                </a:solidFill>
              </a:defRPr>
            </a:lvl9pPr>
          </a:lstStyle>
          <a:p>
            <a:endParaRPr/>
          </a:p>
        </p:txBody>
      </p:sp>
      <p:sp>
        <p:nvSpPr>
          <p:cNvPr id="55" name="Google Shape;55;p4"/>
          <p:cNvSpPr txBox="1"/>
          <p:nvPr/>
        </p:nvSpPr>
        <p:spPr>
          <a:xfrm>
            <a:off x="2679000" y="27571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dk1"/>
                </a:solidFill>
                <a:latin typeface="Walter Turncoat"/>
                <a:ea typeface="Walter Turncoat"/>
                <a:cs typeface="Walter Turncoat"/>
                <a:sym typeface="Walter Turncoat"/>
              </a:rPr>
              <a:t>“</a:t>
            </a:r>
            <a:endParaRPr sz="9600">
              <a:solidFill>
                <a:schemeClr val="dk1"/>
              </a:solidFill>
              <a:latin typeface="Walter Turncoat"/>
              <a:ea typeface="Walter Turncoat"/>
              <a:cs typeface="Walter Turncoat"/>
              <a:sym typeface="Walter Turncoat"/>
            </a:endParaRPr>
          </a:p>
        </p:txBody>
      </p:sp>
      <p:sp>
        <p:nvSpPr>
          <p:cNvPr id="56" name="Google Shape;56;p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7" name="Google Shape;57;p4"/>
          <p:cNvGrpSpPr/>
          <p:nvPr/>
        </p:nvGrpSpPr>
        <p:grpSpPr>
          <a:xfrm>
            <a:off x="6077345" y="2421525"/>
            <a:ext cx="1652587" cy="2191979"/>
            <a:chOff x="6077345" y="2421525"/>
            <a:chExt cx="1652587" cy="2191979"/>
          </a:xfrm>
        </p:grpSpPr>
        <p:sp>
          <p:nvSpPr>
            <p:cNvPr id="58" name="Google Shape;58;p4"/>
            <p:cNvSpPr/>
            <p:nvPr/>
          </p:nvSpPr>
          <p:spPr>
            <a:xfrm rot="-9402089">
              <a:off x="6110823" y="3129898"/>
              <a:ext cx="383368" cy="248322"/>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grpSp>
          <p:nvGrpSpPr>
            <p:cNvPr id="59" name="Google Shape;59;p4"/>
            <p:cNvGrpSpPr/>
            <p:nvPr/>
          </p:nvGrpSpPr>
          <p:grpSpPr>
            <a:xfrm flipH="1">
              <a:off x="6683849" y="4221134"/>
              <a:ext cx="477532" cy="392369"/>
              <a:chOff x="4104022" y="1595273"/>
              <a:chExt cx="440488" cy="361931"/>
            </a:xfrm>
          </p:grpSpPr>
          <p:sp>
            <p:nvSpPr>
              <p:cNvPr id="60" name="Google Shape;60;p4"/>
              <p:cNvSpPr/>
              <p:nvPr/>
            </p:nvSpPr>
            <p:spPr>
              <a:xfrm flipH="1">
                <a:off x="4423085"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61" name="Google Shape;61;p4"/>
              <p:cNvSpPr/>
              <p:nvPr/>
            </p:nvSpPr>
            <p:spPr>
              <a:xfrm flipH="1">
                <a:off x="4104022"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62" name="Google Shape;62;p4"/>
            <p:cNvPicPr preferRelativeResize="0"/>
            <p:nvPr/>
          </p:nvPicPr>
          <p:blipFill>
            <a:blip r:embed="rId3">
              <a:alphaModFix/>
            </a:blip>
            <a:stretch>
              <a:fillRect/>
            </a:stretch>
          </p:blipFill>
          <p:spPr>
            <a:xfrm>
              <a:off x="6346671" y="2421525"/>
              <a:ext cx="1151884" cy="1884475"/>
            </a:xfrm>
            <a:prstGeom prst="rect">
              <a:avLst/>
            </a:prstGeom>
            <a:noFill/>
            <a:ln>
              <a:noFill/>
            </a:ln>
          </p:spPr>
        </p:pic>
        <p:sp>
          <p:nvSpPr>
            <p:cNvPr id="63" name="Google Shape;63;p4"/>
            <p:cNvSpPr/>
            <p:nvPr/>
          </p:nvSpPr>
          <p:spPr>
            <a:xfrm rot="10145659" flipH="1">
              <a:off x="7432735" y="3653264"/>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64" name="Google Shape;64;p4"/>
            <p:cNvSpPr/>
            <p:nvPr/>
          </p:nvSpPr>
          <p:spPr>
            <a:xfrm>
              <a:off x="6833395" y="338862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4"/>
            <p:cNvSpPr/>
            <p:nvPr/>
          </p:nvSpPr>
          <p:spPr>
            <a:xfrm>
              <a:off x="6534799" y="336382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pic>
        <p:nvPicPr>
          <p:cNvPr id="67" name="Google Shape;67;p5"/>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68" name="Google Shape;68;p5"/>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69" name="Google Shape;69;p5"/>
          <p:cNvSpPr txBox="1">
            <a:spLocks noGrp="1"/>
          </p:cNvSpPr>
          <p:nvPr>
            <p:ph type="body" idx="1"/>
          </p:nvPr>
        </p:nvSpPr>
        <p:spPr>
          <a:xfrm>
            <a:off x="548125" y="1271600"/>
            <a:ext cx="6167100" cy="3297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70" name="Google Shape;70;p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1" name="Google Shape;71;p5"/>
          <p:cNvGrpSpPr/>
          <p:nvPr/>
        </p:nvGrpSpPr>
        <p:grpSpPr>
          <a:xfrm>
            <a:off x="7351600" y="2783674"/>
            <a:ext cx="1613838" cy="1779823"/>
            <a:chOff x="7351600" y="2783674"/>
            <a:chExt cx="1613838" cy="1779823"/>
          </a:xfrm>
        </p:grpSpPr>
        <p:grpSp>
          <p:nvGrpSpPr>
            <p:cNvPr id="72" name="Google Shape;72;p5"/>
            <p:cNvGrpSpPr/>
            <p:nvPr/>
          </p:nvGrpSpPr>
          <p:grpSpPr>
            <a:xfrm flipH="1">
              <a:off x="7859537" y="4171128"/>
              <a:ext cx="477532" cy="392369"/>
              <a:chOff x="3019540" y="1549146"/>
              <a:chExt cx="440488" cy="361931"/>
            </a:xfrm>
          </p:grpSpPr>
          <p:sp>
            <p:nvSpPr>
              <p:cNvPr id="73" name="Google Shape;73;p5"/>
              <p:cNvSpPr/>
              <p:nvPr/>
            </p:nvSpPr>
            <p:spPr>
              <a:xfrm flipH="1">
                <a:off x="3338602"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74" name="Google Shape;74;p5"/>
              <p:cNvSpPr/>
              <p:nvPr/>
            </p:nvSpPr>
            <p:spPr>
              <a:xfrm flipH="1">
                <a:off x="3019540"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75" name="Google Shape;75;p5"/>
            <p:cNvPicPr preferRelativeResize="0"/>
            <p:nvPr/>
          </p:nvPicPr>
          <p:blipFill>
            <a:blip r:embed="rId3">
              <a:alphaModFix/>
            </a:blip>
            <a:stretch>
              <a:fillRect/>
            </a:stretch>
          </p:blipFill>
          <p:spPr>
            <a:xfrm>
              <a:off x="7351600" y="2783674"/>
              <a:ext cx="1457782" cy="1483911"/>
            </a:xfrm>
            <a:prstGeom prst="rect">
              <a:avLst/>
            </a:prstGeom>
            <a:noFill/>
            <a:ln>
              <a:noFill/>
            </a:ln>
          </p:spPr>
        </p:pic>
        <p:sp>
          <p:nvSpPr>
            <p:cNvPr id="76" name="Google Shape;76;p5"/>
            <p:cNvSpPr/>
            <p:nvPr/>
          </p:nvSpPr>
          <p:spPr>
            <a:xfrm rot="10145659" flipH="1">
              <a:off x="8668242" y="38604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77" name="Google Shape;77;p5"/>
            <p:cNvSpPr/>
            <p:nvPr/>
          </p:nvSpPr>
          <p:spPr>
            <a:xfrm>
              <a:off x="8068901" y="35957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5"/>
            <p:cNvSpPr/>
            <p:nvPr/>
          </p:nvSpPr>
          <p:spPr>
            <a:xfrm>
              <a:off x="7770305" y="35709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a:off x="4393063" y="885825"/>
            <a:ext cx="3603500" cy="3738574"/>
          </a:xfrm>
          <a:prstGeom prst="rect">
            <a:avLst/>
          </a:prstGeom>
          <a:noFill/>
          <a:ln>
            <a:noFill/>
          </a:ln>
        </p:spPr>
      </p:pic>
      <p:pic>
        <p:nvPicPr>
          <p:cNvPr id="81" name="Google Shape;81;p6"/>
          <p:cNvPicPr preferRelativeResize="0"/>
          <p:nvPr/>
        </p:nvPicPr>
        <p:blipFill>
          <a:blip r:embed="rId2">
            <a:alphaModFix/>
          </a:blip>
          <a:stretch>
            <a:fillRect/>
          </a:stretch>
        </p:blipFill>
        <p:spPr>
          <a:xfrm flipH="1">
            <a:off x="1147438" y="1314450"/>
            <a:ext cx="3603500" cy="3538551"/>
          </a:xfrm>
          <a:prstGeom prst="rect">
            <a:avLst/>
          </a:prstGeom>
          <a:noFill/>
          <a:ln>
            <a:noFill/>
          </a:ln>
        </p:spPr>
      </p:pic>
      <p:sp>
        <p:nvSpPr>
          <p:cNvPr id="82" name="Google Shape;82;p6"/>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 name="Google Shape;83;p6"/>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4" name="Google Shape;84;p6"/>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5" name="Google Shape;85;p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6" name="Google Shape;86;p6"/>
          <p:cNvGrpSpPr/>
          <p:nvPr/>
        </p:nvGrpSpPr>
        <p:grpSpPr>
          <a:xfrm>
            <a:off x="7863411" y="2967400"/>
            <a:ext cx="1420590" cy="1275975"/>
            <a:chOff x="7863411" y="2967400"/>
            <a:chExt cx="1420590" cy="1275975"/>
          </a:xfrm>
        </p:grpSpPr>
        <p:grpSp>
          <p:nvGrpSpPr>
            <p:cNvPr id="87" name="Google Shape;87;p6"/>
            <p:cNvGrpSpPr/>
            <p:nvPr/>
          </p:nvGrpSpPr>
          <p:grpSpPr>
            <a:xfrm>
              <a:off x="8277250" y="3881444"/>
              <a:ext cx="440488" cy="361931"/>
              <a:chOff x="8277250" y="3881444"/>
              <a:chExt cx="440488" cy="361931"/>
            </a:xfrm>
          </p:grpSpPr>
          <p:sp>
            <p:nvSpPr>
              <p:cNvPr id="88" name="Google Shape;88;p6"/>
              <p:cNvSpPr/>
              <p:nvPr/>
            </p:nvSpPr>
            <p:spPr>
              <a:xfrm>
                <a:off x="8277250"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89" name="Google Shape;89;p6"/>
              <p:cNvSpPr/>
              <p:nvPr/>
            </p:nvSpPr>
            <p:spPr>
              <a:xfrm>
                <a:off x="8596313"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0" name="Google Shape;90;p6"/>
            <p:cNvPicPr preferRelativeResize="0"/>
            <p:nvPr/>
          </p:nvPicPr>
          <p:blipFill>
            <a:blip r:embed="rId3">
              <a:alphaModFix/>
            </a:blip>
            <a:stretch>
              <a:fillRect/>
            </a:stretch>
          </p:blipFill>
          <p:spPr>
            <a:xfrm>
              <a:off x="7863411" y="2967400"/>
              <a:ext cx="1420590" cy="982427"/>
            </a:xfrm>
            <a:prstGeom prst="rect">
              <a:avLst/>
            </a:prstGeom>
            <a:noFill/>
            <a:ln>
              <a:noFill/>
            </a:ln>
          </p:spPr>
        </p:pic>
        <p:sp>
          <p:nvSpPr>
            <p:cNvPr id="91" name="Google Shape;91;p6"/>
            <p:cNvSpPr/>
            <p:nvPr/>
          </p:nvSpPr>
          <p:spPr>
            <a:xfrm>
              <a:off x="8535376" y="333587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6"/>
            <p:cNvSpPr/>
            <p:nvPr/>
          </p:nvSpPr>
          <p:spPr>
            <a:xfrm>
              <a:off x="8236780" y="331107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 name="Google Shape;93;p6"/>
          <p:cNvGrpSpPr/>
          <p:nvPr/>
        </p:nvGrpSpPr>
        <p:grpSpPr>
          <a:xfrm>
            <a:off x="-207150" y="2962110"/>
            <a:ext cx="1286833" cy="1586084"/>
            <a:chOff x="-207150" y="2962110"/>
            <a:chExt cx="1286833" cy="1586084"/>
          </a:xfrm>
        </p:grpSpPr>
        <p:grpSp>
          <p:nvGrpSpPr>
            <p:cNvPr id="94" name="Google Shape;94;p6"/>
            <p:cNvGrpSpPr/>
            <p:nvPr/>
          </p:nvGrpSpPr>
          <p:grpSpPr>
            <a:xfrm>
              <a:off x="120475" y="4186263"/>
              <a:ext cx="547675" cy="361931"/>
              <a:chOff x="120475" y="4186263"/>
              <a:chExt cx="547675" cy="361931"/>
            </a:xfrm>
          </p:grpSpPr>
          <p:sp>
            <p:nvSpPr>
              <p:cNvPr id="95" name="Google Shape;95;p6"/>
              <p:cNvSpPr/>
              <p:nvPr/>
            </p:nvSpPr>
            <p:spPr>
              <a:xfrm>
                <a:off x="12047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96" name="Google Shape;96;p6"/>
              <p:cNvSpPr/>
              <p:nvPr/>
            </p:nvSpPr>
            <p:spPr>
              <a:xfrm flipH="1">
                <a:off x="54672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7" name="Google Shape;97;p6"/>
            <p:cNvPicPr preferRelativeResize="0"/>
            <p:nvPr/>
          </p:nvPicPr>
          <p:blipFill>
            <a:blip r:embed="rId4">
              <a:alphaModFix/>
            </a:blip>
            <a:stretch>
              <a:fillRect/>
            </a:stretch>
          </p:blipFill>
          <p:spPr>
            <a:xfrm>
              <a:off x="-207150" y="2962110"/>
              <a:ext cx="1286833" cy="1305290"/>
            </a:xfrm>
            <a:prstGeom prst="rect">
              <a:avLst/>
            </a:prstGeom>
            <a:noFill/>
            <a:ln>
              <a:noFill/>
            </a:ln>
          </p:spPr>
        </p:pic>
        <p:sp>
          <p:nvSpPr>
            <p:cNvPr id="98" name="Google Shape;98;p6"/>
            <p:cNvSpPr/>
            <p:nvPr/>
          </p:nvSpPr>
          <p:spPr>
            <a:xfrm rot="10576116">
              <a:off x="213730" y="3649426"/>
              <a:ext cx="145541" cy="14604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6"/>
            <p:cNvSpPr/>
            <p:nvPr/>
          </p:nvSpPr>
          <p:spPr>
            <a:xfrm rot="10598995">
              <a:off x="532326" y="3669443"/>
              <a:ext cx="127326" cy="13220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6"/>
            <p:cNvSpPr/>
            <p:nvPr/>
          </p:nvSpPr>
          <p:spPr>
            <a:xfrm rot="2878168">
              <a:off x="140003" y="3477827"/>
              <a:ext cx="592515" cy="66012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1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0" name="Google Shape;160;p11"/>
          <p:cNvGrpSpPr/>
          <p:nvPr/>
        </p:nvGrpSpPr>
        <p:grpSpPr>
          <a:xfrm>
            <a:off x="329788" y="4081200"/>
            <a:ext cx="8484419" cy="1041759"/>
            <a:chOff x="329788" y="4081200"/>
            <a:chExt cx="8484419" cy="1041759"/>
          </a:xfrm>
        </p:grpSpPr>
        <p:sp>
          <p:nvSpPr>
            <p:cNvPr id="161" name="Google Shape;161;p11"/>
            <p:cNvSpPr/>
            <p:nvPr/>
          </p:nvSpPr>
          <p:spPr>
            <a:xfrm flipH="1">
              <a:off x="248317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2" name="Google Shape;162;p11"/>
            <p:cNvSpPr/>
            <p:nvPr/>
          </p:nvSpPr>
          <p:spPr>
            <a:xfrm flipH="1">
              <a:off x="2290603"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3" name="Google Shape;163;p11"/>
            <p:cNvSpPr/>
            <p:nvPr/>
          </p:nvSpPr>
          <p:spPr>
            <a:xfrm>
              <a:off x="5013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4" name="Google Shape;164;p11"/>
            <p:cNvSpPr/>
            <p:nvPr/>
          </p:nvSpPr>
          <p:spPr>
            <a:xfrm flipH="1">
              <a:off x="758564"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5" name="Google Shape;165;p11"/>
            <p:cNvSpPr/>
            <p:nvPr/>
          </p:nvSpPr>
          <p:spPr>
            <a:xfrm>
              <a:off x="1274015"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66" name="Google Shape;166;p11"/>
            <p:cNvSpPr/>
            <p:nvPr/>
          </p:nvSpPr>
          <p:spPr>
            <a:xfrm>
              <a:off x="1517285"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7" name="Google Shape;167;p11"/>
            <p:cNvSpPr/>
            <p:nvPr/>
          </p:nvSpPr>
          <p:spPr>
            <a:xfrm>
              <a:off x="31942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8" name="Google Shape;168;p11"/>
            <p:cNvSpPr/>
            <p:nvPr/>
          </p:nvSpPr>
          <p:spPr>
            <a:xfrm>
              <a:off x="33466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9" name="Google Shape;169;p11"/>
            <p:cNvSpPr/>
            <p:nvPr/>
          </p:nvSpPr>
          <p:spPr>
            <a:xfrm>
              <a:off x="4121250" y="4918525"/>
              <a:ext cx="242250" cy="122750"/>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70" name="Google Shape;170;p11"/>
            <p:cNvSpPr/>
            <p:nvPr/>
          </p:nvSpPr>
          <p:spPr>
            <a:xfrm flipH="1">
              <a:off x="39485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71" name="Google Shape;171;p11"/>
            <p:cNvSpPr/>
            <p:nvPr/>
          </p:nvSpPr>
          <p:spPr>
            <a:xfrm>
              <a:off x="828499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2" name="Google Shape;172;p11"/>
            <p:cNvSpPr/>
            <p:nvPr/>
          </p:nvSpPr>
          <p:spPr>
            <a:xfrm>
              <a:off x="495839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3" name="Google Shape;173;p11"/>
            <p:cNvSpPr/>
            <p:nvPr/>
          </p:nvSpPr>
          <p:spPr>
            <a:xfrm flipH="1">
              <a:off x="5893602"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4" name="Google Shape;174;p11"/>
            <p:cNvSpPr/>
            <p:nvPr/>
          </p:nvSpPr>
          <p:spPr>
            <a:xfrm flipH="1">
              <a:off x="570102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5" name="Google Shape;175;p11"/>
            <p:cNvSpPr/>
            <p:nvPr/>
          </p:nvSpPr>
          <p:spPr>
            <a:xfrm>
              <a:off x="47791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6" name="Google Shape;176;p11"/>
            <p:cNvSpPr/>
            <p:nvPr/>
          </p:nvSpPr>
          <p:spPr>
            <a:xfrm flipH="1">
              <a:off x="8479339"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7" name="Google Shape;177;p11"/>
            <p:cNvSpPr/>
            <p:nvPr/>
          </p:nvSpPr>
          <p:spPr>
            <a:xfrm>
              <a:off x="6413178"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78" name="Google Shape;178;p11"/>
            <p:cNvSpPr/>
            <p:nvPr/>
          </p:nvSpPr>
          <p:spPr>
            <a:xfrm>
              <a:off x="665644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9" name="Google Shape;179;p11"/>
            <p:cNvSpPr/>
            <p:nvPr/>
          </p:nvSpPr>
          <p:spPr>
            <a:xfrm rot="-772385" flipH="1">
              <a:off x="7297125" y="4931449"/>
              <a:ext cx="242258" cy="122754"/>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80" name="Google Shape;180;p11"/>
            <p:cNvSpPr/>
            <p:nvPr/>
          </p:nvSpPr>
          <p:spPr>
            <a:xfrm>
              <a:off x="7637737"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pic>
          <p:nvPicPr>
            <p:cNvPr id="181" name="Google Shape;181;p11"/>
            <p:cNvPicPr preferRelativeResize="0"/>
            <p:nvPr/>
          </p:nvPicPr>
          <p:blipFill>
            <a:blip r:embed="rId2">
              <a:alphaModFix/>
            </a:blip>
            <a:stretch>
              <a:fillRect/>
            </a:stretch>
          </p:blipFill>
          <p:spPr>
            <a:xfrm flipH="1">
              <a:off x="5568301" y="4081200"/>
              <a:ext cx="534466" cy="874375"/>
            </a:xfrm>
            <a:prstGeom prst="rect">
              <a:avLst/>
            </a:prstGeom>
            <a:noFill/>
            <a:ln>
              <a:noFill/>
            </a:ln>
          </p:spPr>
        </p:pic>
        <p:pic>
          <p:nvPicPr>
            <p:cNvPr id="182" name="Google Shape;182;p11"/>
            <p:cNvPicPr preferRelativeResize="0"/>
            <p:nvPr/>
          </p:nvPicPr>
          <p:blipFill>
            <a:blip r:embed="rId3">
              <a:alphaModFix/>
            </a:blip>
            <a:stretch>
              <a:fillRect/>
            </a:stretch>
          </p:blipFill>
          <p:spPr>
            <a:xfrm>
              <a:off x="2115641" y="4081200"/>
              <a:ext cx="534466" cy="874375"/>
            </a:xfrm>
            <a:prstGeom prst="rect">
              <a:avLst/>
            </a:prstGeom>
            <a:noFill/>
            <a:ln>
              <a:noFill/>
            </a:ln>
          </p:spPr>
        </p:pic>
        <p:pic>
          <p:nvPicPr>
            <p:cNvPr id="183" name="Google Shape;183;p11"/>
            <p:cNvPicPr preferRelativeResize="0"/>
            <p:nvPr/>
          </p:nvPicPr>
          <p:blipFill>
            <a:blip r:embed="rId4">
              <a:alphaModFix/>
            </a:blip>
            <a:stretch>
              <a:fillRect/>
            </a:stretch>
          </p:blipFill>
          <p:spPr>
            <a:xfrm>
              <a:off x="1188383" y="4278497"/>
              <a:ext cx="653153" cy="677078"/>
            </a:xfrm>
            <a:prstGeom prst="rect">
              <a:avLst/>
            </a:prstGeom>
            <a:noFill/>
            <a:ln>
              <a:noFill/>
            </a:ln>
          </p:spPr>
        </p:pic>
        <p:pic>
          <p:nvPicPr>
            <p:cNvPr id="184" name="Google Shape;184;p11"/>
            <p:cNvPicPr preferRelativeResize="0"/>
            <p:nvPr/>
          </p:nvPicPr>
          <p:blipFill>
            <a:blip r:embed="rId5">
              <a:alphaModFix/>
            </a:blip>
            <a:stretch>
              <a:fillRect/>
            </a:stretch>
          </p:blipFill>
          <p:spPr>
            <a:xfrm>
              <a:off x="3761275" y="4278497"/>
              <a:ext cx="667508" cy="677078"/>
            </a:xfrm>
            <a:prstGeom prst="rect">
              <a:avLst/>
            </a:prstGeom>
            <a:noFill/>
            <a:ln>
              <a:noFill/>
            </a:ln>
          </p:spPr>
        </p:pic>
        <p:pic>
          <p:nvPicPr>
            <p:cNvPr id="185" name="Google Shape;185;p11"/>
            <p:cNvPicPr preferRelativeResize="0"/>
            <p:nvPr/>
          </p:nvPicPr>
          <p:blipFill>
            <a:blip r:embed="rId6">
              <a:alphaModFix/>
            </a:blip>
            <a:stretch>
              <a:fillRect/>
            </a:stretch>
          </p:blipFill>
          <p:spPr>
            <a:xfrm flipH="1">
              <a:off x="2924212" y="4256964"/>
              <a:ext cx="715358" cy="698611"/>
            </a:xfrm>
            <a:prstGeom prst="rect">
              <a:avLst/>
            </a:prstGeom>
            <a:noFill/>
            <a:ln>
              <a:noFill/>
            </a:ln>
          </p:spPr>
        </p:pic>
        <p:pic>
          <p:nvPicPr>
            <p:cNvPr id="186" name="Google Shape;186;p11"/>
            <p:cNvPicPr preferRelativeResize="0"/>
            <p:nvPr/>
          </p:nvPicPr>
          <p:blipFill>
            <a:blip r:embed="rId7">
              <a:alphaModFix/>
            </a:blip>
            <a:stretch>
              <a:fillRect/>
            </a:stretch>
          </p:blipFill>
          <p:spPr>
            <a:xfrm>
              <a:off x="6300672" y="4256964"/>
              <a:ext cx="715358" cy="698611"/>
            </a:xfrm>
            <a:prstGeom prst="rect">
              <a:avLst/>
            </a:prstGeom>
            <a:noFill/>
            <a:ln>
              <a:noFill/>
            </a:ln>
          </p:spPr>
        </p:pic>
        <p:pic>
          <p:nvPicPr>
            <p:cNvPr id="187" name="Google Shape;187;p11"/>
            <p:cNvPicPr preferRelativeResize="0"/>
            <p:nvPr/>
          </p:nvPicPr>
          <p:blipFill>
            <a:blip r:embed="rId8">
              <a:alphaModFix/>
            </a:blip>
            <a:stretch>
              <a:fillRect/>
            </a:stretch>
          </p:blipFill>
          <p:spPr>
            <a:xfrm>
              <a:off x="8077315" y="4445972"/>
              <a:ext cx="736891" cy="509603"/>
            </a:xfrm>
            <a:prstGeom prst="rect">
              <a:avLst/>
            </a:prstGeom>
            <a:noFill/>
            <a:ln>
              <a:noFill/>
            </a:ln>
          </p:spPr>
        </p:pic>
        <p:pic>
          <p:nvPicPr>
            <p:cNvPr id="188" name="Google Shape;188;p11"/>
            <p:cNvPicPr preferRelativeResize="0"/>
            <p:nvPr/>
          </p:nvPicPr>
          <p:blipFill>
            <a:blip r:embed="rId9">
              <a:alphaModFix/>
            </a:blip>
            <a:stretch>
              <a:fillRect/>
            </a:stretch>
          </p:blipFill>
          <p:spPr>
            <a:xfrm>
              <a:off x="329788" y="4445972"/>
              <a:ext cx="736891" cy="509603"/>
            </a:xfrm>
            <a:prstGeom prst="rect">
              <a:avLst/>
            </a:prstGeom>
            <a:noFill/>
            <a:ln>
              <a:noFill/>
            </a:ln>
          </p:spPr>
        </p:pic>
        <p:pic>
          <p:nvPicPr>
            <p:cNvPr id="189" name="Google Shape;189;p11"/>
            <p:cNvPicPr preferRelativeResize="0"/>
            <p:nvPr/>
          </p:nvPicPr>
          <p:blipFill>
            <a:blip r:embed="rId10">
              <a:alphaModFix/>
            </a:blip>
            <a:stretch>
              <a:fillRect/>
            </a:stretch>
          </p:blipFill>
          <p:spPr>
            <a:xfrm>
              <a:off x="4550488" y="4276104"/>
              <a:ext cx="667508" cy="679471"/>
            </a:xfrm>
            <a:prstGeom prst="rect">
              <a:avLst/>
            </a:prstGeom>
            <a:noFill/>
            <a:ln>
              <a:noFill/>
            </a:ln>
          </p:spPr>
        </p:pic>
        <p:pic>
          <p:nvPicPr>
            <p:cNvPr id="190" name="Google Shape;190;p11"/>
            <p:cNvPicPr preferRelativeResize="0"/>
            <p:nvPr/>
          </p:nvPicPr>
          <p:blipFill>
            <a:blip r:embed="rId11">
              <a:alphaModFix/>
            </a:blip>
            <a:stretch>
              <a:fillRect/>
            </a:stretch>
          </p:blipFill>
          <p:spPr>
            <a:xfrm>
              <a:off x="7213935" y="4276104"/>
              <a:ext cx="741676" cy="679471"/>
            </a:xfrm>
            <a:prstGeom prst="rect">
              <a:avLst/>
            </a:prstGeom>
            <a:noFill/>
            <a:ln>
              <a:noFill/>
            </a:ln>
          </p:spPr>
        </p:pic>
        <p:sp>
          <p:nvSpPr>
            <p:cNvPr id="191" name="Google Shape;191;p11"/>
            <p:cNvSpPr/>
            <p:nvPr/>
          </p:nvSpPr>
          <p:spPr>
            <a:xfrm>
              <a:off x="4896942" y="4662673"/>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1"/>
            <p:cNvSpPr/>
            <p:nvPr/>
          </p:nvSpPr>
          <p:spPr>
            <a:xfrm>
              <a:off x="4755021" y="4650887"/>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1"/>
            <p:cNvSpPr/>
            <p:nvPr/>
          </p:nvSpPr>
          <p:spPr>
            <a:xfrm>
              <a:off x="8426917" y="4646004"/>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1"/>
            <p:cNvSpPr/>
            <p:nvPr/>
          </p:nvSpPr>
          <p:spPr>
            <a:xfrm>
              <a:off x="8284996" y="4634218"/>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1"/>
            <p:cNvSpPr/>
            <p:nvPr/>
          </p:nvSpPr>
          <p:spPr>
            <a:xfrm>
              <a:off x="1583030" y="4529911"/>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1"/>
            <p:cNvSpPr/>
            <p:nvPr/>
          </p:nvSpPr>
          <p:spPr>
            <a:xfrm>
              <a:off x="1441108" y="4518125"/>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1"/>
            <p:cNvSpPr/>
            <p:nvPr/>
          </p:nvSpPr>
          <p:spPr>
            <a:xfrm flipH="1">
              <a:off x="5767046" y="457731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1"/>
            <p:cNvSpPr/>
            <p:nvPr/>
          </p:nvSpPr>
          <p:spPr>
            <a:xfrm flipH="1">
              <a:off x="5918283" y="456553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1"/>
            <p:cNvSpPr/>
            <p:nvPr/>
          </p:nvSpPr>
          <p:spPr>
            <a:xfrm flipH="1">
              <a:off x="3228777" y="460236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1"/>
            <p:cNvSpPr/>
            <p:nvPr/>
          </p:nvSpPr>
          <p:spPr>
            <a:xfrm flipH="1">
              <a:off x="3380014" y="459058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1"/>
            <p:cNvSpPr/>
            <p:nvPr/>
          </p:nvSpPr>
          <p:spPr>
            <a:xfrm rot="-311666">
              <a:off x="4096754" y="46304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1"/>
            <p:cNvSpPr/>
            <p:nvPr/>
          </p:nvSpPr>
          <p:spPr>
            <a:xfrm rot="-392198">
              <a:off x="3942938" y="46344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1"/>
            <p:cNvSpPr/>
            <p:nvPr/>
          </p:nvSpPr>
          <p:spPr>
            <a:xfrm rot="-311666">
              <a:off x="6638372" y="4644749"/>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1"/>
            <p:cNvSpPr/>
            <p:nvPr/>
          </p:nvSpPr>
          <p:spPr>
            <a:xfrm rot="-392198">
              <a:off x="6484557" y="4648745"/>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1"/>
            <p:cNvSpPr/>
            <p:nvPr/>
          </p:nvSpPr>
          <p:spPr>
            <a:xfrm rot="-311666">
              <a:off x="7699854" y="46458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1"/>
            <p:cNvSpPr/>
            <p:nvPr/>
          </p:nvSpPr>
          <p:spPr>
            <a:xfrm rot="-392198">
              <a:off x="7546038" y="46498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1"/>
            <p:cNvSpPr/>
            <p:nvPr/>
          </p:nvSpPr>
          <p:spPr>
            <a:xfrm rot="-311666">
              <a:off x="2463316" y="46057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1"/>
            <p:cNvSpPr/>
            <p:nvPr/>
          </p:nvSpPr>
          <p:spPr>
            <a:xfrm rot="-392198">
              <a:off x="2309500" y="46097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1"/>
            <p:cNvSpPr/>
            <p:nvPr/>
          </p:nvSpPr>
          <p:spPr>
            <a:xfrm rot="-311666">
              <a:off x="747579" y="4675687"/>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1"/>
            <p:cNvSpPr/>
            <p:nvPr/>
          </p:nvSpPr>
          <p:spPr>
            <a:xfrm rot="-392198">
              <a:off x="593763" y="4679682"/>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1"/>
            <p:cNvSpPr/>
            <p:nvPr/>
          </p:nvSpPr>
          <p:spPr>
            <a:xfrm rot="1498374">
              <a:off x="4099383" y="4682386"/>
              <a:ext cx="123962" cy="1381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2" name="Google Shape;212;p11"/>
            <p:cNvSpPr/>
            <p:nvPr/>
          </p:nvSpPr>
          <p:spPr>
            <a:xfrm rot="2700242">
              <a:off x="579912" y="4640102"/>
              <a:ext cx="251162" cy="279858"/>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3" name="Google Shape;213;p11"/>
            <p:cNvSpPr/>
            <p:nvPr/>
          </p:nvSpPr>
          <p:spPr>
            <a:xfrm>
              <a:off x="2328621" y="4644669"/>
              <a:ext cx="170700" cy="170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6533530" y="4690100"/>
              <a:ext cx="122700" cy="122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7620925" y="4750629"/>
              <a:ext cx="75900" cy="105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8125" y="593125"/>
            <a:ext cx="6167100" cy="3963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1pPr>
            <a:lvl2pPr lvl="1"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2pPr>
            <a:lvl3pPr lvl="2"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3pPr>
            <a:lvl4pPr lvl="3"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4pPr>
            <a:lvl5pPr lvl="4"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5pPr>
            <a:lvl6pPr lvl="5"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6pPr>
            <a:lvl7pPr lvl="6"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7pPr>
            <a:lvl8pPr lvl="7"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8pPr>
            <a:lvl9pPr lvl="8"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548125" y="1271600"/>
            <a:ext cx="6167100" cy="3297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1"/>
              </a:buClr>
              <a:buSzPts val="2000"/>
              <a:buFont typeface="Nunito"/>
              <a:buChar char="➜"/>
              <a:defRPr sz="2400">
                <a:solidFill>
                  <a:schemeClr val="dk2"/>
                </a:solidFill>
                <a:latin typeface="Nunito"/>
                <a:ea typeface="Nunito"/>
                <a:cs typeface="Nunito"/>
                <a:sym typeface="Nunito"/>
              </a:defRPr>
            </a:lvl1pPr>
            <a:lvl2pPr marL="914400" lvl="1"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2pPr>
            <a:lvl3pPr marL="1371600" lvl="2"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3pPr>
            <a:lvl4pPr marL="1828800" lvl="3"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4pPr>
            <a:lvl5pPr marL="2286000" lvl="4"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5pPr>
            <a:lvl6pPr marL="2743200" lvl="5"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6pPr>
            <a:lvl7pPr marL="3200400" lvl="6"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7pPr>
            <a:lvl8pPr marL="3657600" lvl="7"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8pPr>
            <a:lvl9pPr marL="4114800" lvl="8" indent="-381000" rtl="0">
              <a:lnSpc>
                <a:spcPct val="115000"/>
              </a:lnSpc>
              <a:spcBef>
                <a:spcPts val="800"/>
              </a:spcBef>
              <a:spcAft>
                <a:spcPts val="800"/>
              </a:spcAft>
              <a:buClr>
                <a:schemeClr val="dk2"/>
              </a:buClr>
              <a:buSzPts val="2400"/>
              <a:buFont typeface="Nunito"/>
              <a:buChar char="■"/>
              <a:defRPr sz="24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lvl="0" algn="r" rtl="0">
              <a:buNone/>
              <a:defRPr sz="1300">
                <a:solidFill>
                  <a:schemeClr val="lt2"/>
                </a:solidFill>
                <a:latin typeface="Walter Turncoat"/>
                <a:ea typeface="Walter Turncoat"/>
                <a:cs typeface="Walter Turncoat"/>
                <a:sym typeface="Walter Turncoat"/>
              </a:defRPr>
            </a:lvl1pPr>
            <a:lvl2pPr lvl="1" algn="r" rtl="0">
              <a:buNone/>
              <a:defRPr sz="1300">
                <a:solidFill>
                  <a:schemeClr val="lt2"/>
                </a:solidFill>
                <a:latin typeface="Walter Turncoat"/>
                <a:ea typeface="Walter Turncoat"/>
                <a:cs typeface="Walter Turncoat"/>
                <a:sym typeface="Walter Turncoat"/>
              </a:defRPr>
            </a:lvl2pPr>
            <a:lvl3pPr lvl="2" algn="r" rtl="0">
              <a:buNone/>
              <a:defRPr sz="1300">
                <a:solidFill>
                  <a:schemeClr val="lt2"/>
                </a:solidFill>
                <a:latin typeface="Walter Turncoat"/>
                <a:ea typeface="Walter Turncoat"/>
                <a:cs typeface="Walter Turncoat"/>
                <a:sym typeface="Walter Turncoat"/>
              </a:defRPr>
            </a:lvl3pPr>
            <a:lvl4pPr lvl="3" algn="r" rtl="0">
              <a:buNone/>
              <a:defRPr sz="1300">
                <a:solidFill>
                  <a:schemeClr val="lt2"/>
                </a:solidFill>
                <a:latin typeface="Walter Turncoat"/>
                <a:ea typeface="Walter Turncoat"/>
                <a:cs typeface="Walter Turncoat"/>
                <a:sym typeface="Walter Turncoat"/>
              </a:defRPr>
            </a:lvl4pPr>
            <a:lvl5pPr lvl="4" algn="r" rtl="0">
              <a:buNone/>
              <a:defRPr sz="1300">
                <a:solidFill>
                  <a:schemeClr val="lt2"/>
                </a:solidFill>
                <a:latin typeface="Walter Turncoat"/>
                <a:ea typeface="Walter Turncoat"/>
                <a:cs typeface="Walter Turncoat"/>
                <a:sym typeface="Walter Turncoat"/>
              </a:defRPr>
            </a:lvl5pPr>
            <a:lvl6pPr lvl="5" algn="r" rtl="0">
              <a:buNone/>
              <a:defRPr sz="1300">
                <a:solidFill>
                  <a:schemeClr val="lt2"/>
                </a:solidFill>
                <a:latin typeface="Walter Turncoat"/>
                <a:ea typeface="Walter Turncoat"/>
                <a:cs typeface="Walter Turncoat"/>
                <a:sym typeface="Walter Turncoat"/>
              </a:defRPr>
            </a:lvl6pPr>
            <a:lvl7pPr lvl="6" algn="r" rtl="0">
              <a:buNone/>
              <a:defRPr sz="1300">
                <a:solidFill>
                  <a:schemeClr val="lt2"/>
                </a:solidFill>
                <a:latin typeface="Walter Turncoat"/>
                <a:ea typeface="Walter Turncoat"/>
                <a:cs typeface="Walter Turncoat"/>
                <a:sym typeface="Walter Turncoat"/>
              </a:defRPr>
            </a:lvl7pPr>
            <a:lvl8pPr lvl="7" algn="r" rtl="0">
              <a:buNone/>
              <a:defRPr sz="1300">
                <a:solidFill>
                  <a:schemeClr val="lt2"/>
                </a:solidFill>
                <a:latin typeface="Walter Turncoat"/>
                <a:ea typeface="Walter Turncoat"/>
                <a:cs typeface="Walter Turncoat"/>
                <a:sym typeface="Walter Turncoat"/>
              </a:defRPr>
            </a:lvl8pPr>
            <a:lvl9pPr lvl="8" algn="r" rtl="0">
              <a:buNone/>
              <a:defRPr sz="1300">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8.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8.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ctrTitle"/>
          </p:nvPr>
        </p:nvSpPr>
        <p:spPr>
          <a:xfrm>
            <a:off x="2213597" y="1396604"/>
            <a:ext cx="4497300" cy="816244"/>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Phonology</a:t>
            </a:r>
            <a:endParaRPr dirty="0"/>
          </a:p>
        </p:txBody>
      </p:sp>
      <p:sp>
        <p:nvSpPr>
          <p:cNvPr id="2" name="TextBox 1">
            <a:extLst>
              <a:ext uri="{FF2B5EF4-FFF2-40B4-BE49-F238E27FC236}">
                <a16:creationId xmlns:a16="http://schemas.microsoft.com/office/drawing/2014/main" id="{7AC560C8-CAF6-6AA7-3069-F9C859060B68}"/>
              </a:ext>
            </a:extLst>
          </p:cNvPr>
          <p:cNvSpPr txBox="1"/>
          <p:nvPr/>
        </p:nvSpPr>
        <p:spPr>
          <a:xfrm>
            <a:off x="2213597" y="2699820"/>
            <a:ext cx="1553731" cy="461665"/>
          </a:xfrm>
          <a:prstGeom prst="rect">
            <a:avLst/>
          </a:prstGeom>
          <a:noFill/>
        </p:spPr>
        <p:txBody>
          <a:bodyPr wrap="square" rtlCol="0">
            <a:spAutoFit/>
          </a:bodyPr>
          <a:lstStyle/>
          <a:p>
            <a:r>
              <a:rPr lang="en-SA" sz="2400" dirty="0">
                <a:solidFill>
                  <a:schemeClr val="dk1"/>
                </a:solidFill>
                <a:latin typeface="Walter Turncoat"/>
                <a:sym typeface="Walter Turncoat"/>
              </a:rPr>
              <a:t>/s/ sound </a:t>
            </a:r>
          </a:p>
        </p:txBody>
      </p:sp>
      <p:sp>
        <p:nvSpPr>
          <p:cNvPr id="4" name="TextBox 3">
            <a:extLst>
              <a:ext uri="{FF2B5EF4-FFF2-40B4-BE49-F238E27FC236}">
                <a16:creationId xmlns:a16="http://schemas.microsoft.com/office/drawing/2014/main" id="{622FDF56-7A4E-9753-4AC0-419C3F87FF7C}"/>
              </a:ext>
            </a:extLst>
          </p:cNvPr>
          <p:cNvSpPr txBox="1"/>
          <p:nvPr/>
        </p:nvSpPr>
        <p:spPr>
          <a:xfrm>
            <a:off x="5157166" y="2699820"/>
            <a:ext cx="1553731" cy="461665"/>
          </a:xfrm>
          <a:prstGeom prst="rect">
            <a:avLst/>
          </a:prstGeom>
          <a:noFill/>
        </p:spPr>
        <p:txBody>
          <a:bodyPr wrap="square" rtlCol="0">
            <a:spAutoFit/>
          </a:bodyPr>
          <a:lstStyle/>
          <a:p>
            <a:r>
              <a:rPr lang="en-SA" sz="2400" dirty="0">
                <a:solidFill>
                  <a:schemeClr val="dk1"/>
                </a:solidFill>
                <a:latin typeface="Walter Turncoat"/>
                <a:sym typeface="Walter Turncoat"/>
              </a:rPr>
              <a:t>/z/ sound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dissolv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ctrTitle" idx="4294967295"/>
          </p:nvPr>
        </p:nvSpPr>
        <p:spPr>
          <a:xfrm>
            <a:off x="2040375" y="2151725"/>
            <a:ext cx="5063100" cy="819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6000" dirty="0"/>
              <a:t>B</a:t>
            </a:r>
            <a:r>
              <a:rPr lang="en" sz="6000" dirty="0"/>
              <a:t>e ready for the test. </a:t>
            </a:r>
            <a:endParaRPr sz="6000" dirty="0"/>
          </a:p>
        </p:txBody>
      </p:sp>
      <p:sp>
        <p:nvSpPr>
          <p:cNvPr id="264" name="Google Shape;264;p19"/>
          <p:cNvSpPr/>
          <p:nvPr/>
        </p:nvSpPr>
        <p:spPr>
          <a:xfrm>
            <a:off x="4572730" y="596117"/>
            <a:ext cx="1270110" cy="128702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5" name="Google Shape;265;p19"/>
          <p:cNvSpPr/>
          <p:nvPr/>
        </p:nvSpPr>
        <p:spPr>
          <a:xfrm rot="1473044">
            <a:off x="3417912" y="1238722"/>
            <a:ext cx="742605" cy="72336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6" name="Google Shape;266;p19"/>
          <p:cNvSpPr/>
          <p:nvPr/>
        </p:nvSpPr>
        <p:spPr>
          <a:xfrm>
            <a:off x="4327079" y="473125"/>
            <a:ext cx="325095" cy="31590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7" name="Google Shape;267;p19"/>
          <p:cNvSpPr/>
          <p:nvPr/>
        </p:nvSpPr>
        <p:spPr>
          <a:xfrm rot="2486868">
            <a:off x="4118016" y="1906598"/>
            <a:ext cx="231308" cy="22477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8" name="Google Shape;268;p1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15" name="Picture 14">
            <a:extLst>
              <a:ext uri="{FF2B5EF4-FFF2-40B4-BE49-F238E27FC236}">
                <a16:creationId xmlns:a16="http://schemas.microsoft.com/office/drawing/2014/main" id="{F8346B98-6AE5-EA14-39C8-1724787F0E89}"/>
              </a:ext>
            </a:extLst>
          </p:cNvPr>
          <p:cNvPicPr>
            <a:picLocks noChangeAspect="1"/>
          </p:cNvPicPr>
          <p:nvPr/>
        </p:nvPicPr>
        <p:blipFill>
          <a:blip r:embed="rId3"/>
          <a:stretch>
            <a:fillRect/>
          </a:stretch>
        </p:blipFill>
        <p:spPr>
          <a:xfrm>
            <a:off x="5230939" y="1588770"/>
            <a:ext cx="1371029" cy="126415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17" name="Google Shape;617;p44"/>
          <p:cNvSpPr txBox="1">
            <a:spLocks noGrp="1"/>
          </p:cNvSpPr>
          <p:nvPr>
            <p:ph type="title" idx="4294967295"/>
          </p:nvPr>
        </p:nvSpPr>
        <p:spPr>
          <a:xfrm>
            <a:off x="548125" y="593125"/>
            <a:ext cx="6167100"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Team Presentation</a:t>
            </a:r>
            <a:endParaRPr/>
          </a:p>
        </p:txBody>
      </p:sp>
      <p:sp>
        <p:nvSpPr>
          <p:cNvPr id="618" name="Google Shape;618;p4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620" name="Google Shape;620;p44"/>
          <p:cNvSpPr txBox="1"/>
          <p:nvPr/>
        </p:nvSpPr>
        <p:spPr>
          <a:xfrm>
            <a:off x="1599964" y="3099744"/>
            <a:ext cx="1592100" cy="784800"/>
          </a:xfrm>
          <a:prstGeom prst="rect">
            <a:avLst/>
          </a:prstGeom>
          <a:noFill/>
          <a:ln>
            <a:noFill/>
          </a:ln>
        </p:spPr>
        <p:txBody>
          <a:bodyPr spcFirstLastPara="1" wrap="square" lIns="0" tIns="0" rIns="0" bIns="0" anchor="t" anchorCtr="0">
            <a:noAutofit/>
          </a:bodyPr>
          <a:lstStyle/>
          <a:p>
            <a:pPr algn="ctr">
              <a:spcBef>
                <a:spcPts val="400"/>
              </a:spcBef>
            </a:pPr>
            <a:r>
              <a:rPr lang="en-US" sz="1200" b="1" dirty="0">
                <a:solidFill>
                  <a:schemeClr val="dk1"/>
                </a:solidFill>
                <a:latin typeface="Nunito"/>
              </a:rPr>
              <a:t>Ms. Hodge, Sarah</a:t>
            </a:r>
            <a:br>
              <a:rPr lang="en-US" dirty="0">
                <a:latin typeface="Nunito"/>
                <a:ea typeface="Nunito"/>
                <a:cs typeface="Nunito"/>
                <a:sym typeface="Nunito"/>
              </a:rPr>
            </a:br>
            <a:r>
              <a:rPr lang="en" sz="900" dirty="0">
                <a:solidFill>
                  <a:schemeClr val="dk2"/>
                </a:solidFill>
                <a:latin typeface="Nunito"/>
              </a:rPr>
              <a:t>Phonology teacher</a:t>
            </a:r>
            <a:endParaRPr lang="en-US" sz="900" dirty="0">
              <a:solidFill>
                <a:schemeClr val="dk2"/>
              </a:solidFill>
              <a:latin typeface="Nunito"/>
              <a:sym typeface="Nunito"/>
            </a:endParaRPr>
          </a:p>
          <a:p>
            <a:pPr marL="0" lvl="0" indent="0" algn="ctr" rtl="0">
              <a:spcBef>
                <a:spcPts val="400"/>
              </a:spcBef>
              <a:spcAft>
                <a:spcPts val="400"/>
              </a:spcAft>
              <a:buNone/>
            </a:pPr>
            <a:endParaRPr dirty="0">
              <a:latin typeface="Nunito"/>
              <a:ea typeface="Nunito"/>
              <a:cs typeface="Nunito"/>
              <a:sym typeface="Nunito"/>
            </a:endParaRPr>
          </a:p>
        </p:txBody>
      </p:sp>
      <p:sp>
        <p:nvSpPr>
          <p:cNvPr id="624" name="Google Shape;624;p44"/>
          <p:cNvSpPr txBox="1"/>
          <p:nvPr/>
        </p:nvSpPr>
        <p:spPr>
          <a:xfrm>
            <a:off x="5113175" y="3099744"/>
            <a:ext cx="1592100" cy="784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200" b="1" dirty="0">
                <a:solidFill>
                  <a:schemeClr val="dk1"/>
                </a:solidFill>
                <a:latin typeface="Nunito"/>
                <a:ea typeface="Nunito"/>
                <a:cs typeface="Nunito"/>
                <a:sym typeface="Nunito"/>
              </a:rPr>
              <a:t>Mr. </a:t>
            </a:r>
            <a:r>
              <a:rPr lang="en-US" sz="1200" b="1" dirty="0" err="1">
                <a:solidFill>
                  <a:schemeClr val="dk1"/>
                </a:solidFill>
                <a:latin typeface="Nunito"/>
                <a:ea typeface="Nunito"/>
                <a:cs typeface="Nunito"/>
                <a:sym typeface="Nunito"/>
              </a:rPr>
              <a:t>Mahzari</a:t>
            </a:r>
            <a:r>
              <a:rPr lang="en-US" sz="1200" b="1" dirty="0">
                <a:solidFill>
                  <a:schemeClr val="dk1"/>
                </a:solidFill>
                <a:latin typeface="Nunito"/>
                <a:ea typeface="Nunito"/>
                <a:cs typeface="Nunito"/>
                <a:sym typeface="Nunito"/>
              </a:rPr>
              <a:t>, Abdullah</a:t>
            </a:r>
          </a:p>
          <a:p>
            <a:pPr marL="0" lvl="0" indent="0" algn="ctr" rtl="0">
              <a:spcBef>
                <a:spcPts val="0"/>
              </a:spcBef>
              <a:spcAft>
                <a:spcPts val="0"/>
              </a:spcAft>
              <a:buNone/>
            </a:pPr>
            <a:r>
              <a:rPr lang="en-US" sz="900" dirty="0">
                <a:solidFill>
                  <a:schemeClr val="dk2"/>
                </a:solidFill>
                <a:latin typeface="Nunito"/>
                <a:sym typeface="Nunito"/>
              </a:rPr>
              <a:t>Phonology student</a:t>
            </a:r>
            <a:br>
              <a:rPr lang="en-US" dirty="0">
                <a:latin typeface="Nunito"/>
                <a:ea typeface="Nunito"/>
                <a:cs typeface="Nunito"/>
                <a:sym typeface="Nunito"/>
              </a:rPr>
            </a:br>
            <a:endParaRPr lang="en-US" dirty="0">
              <a:latin typeface="Nunito"/>
              <a:ea typeface="Nunito"/>
              <a:cs typeface="Nunito"/>
              <a:sym typeface="Nunito"/>
            </a:endParaRPr>
          </a:p>
        </p:txBody>
      </p:sp>
      <p:pic>
        <p:nvPicPr>
          <p:cNvPr id="17" name="Picture 16">
            <a:extLst>
              <a:ext uri="{FF2B5EF4-FFF2-40B4-BE49-F238E27FC236}">
                <a16:creationId xmlns:a16="http://schemas.microsoft.com/office/drawing/2014/main" id="{4180EFBA-106A-BBF4-A001-25D1E0908C30}"/>
              </a:ext>
            </a:extLst>
          </p:cNvPr>
          <p:cNvPicPr>
            <a:picLocks noChangeAspect="1"/>
          </p:cNvPicPr>
          <p:nvPr/>
        </p:nvPicPr>
        <p:blipFill>
          <a:blip r:embed="rId4"/>
          <a:stretch>
            <a:fillRect/>
          </a:stretch>
        </p:blipFill>
        <p:spPr>
          <a:xfrm>
            <a:off x="1710500" y="1588770"/>
            <a:ext cx="1371029" cy="126415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265600" y="244363"/>
            <a:ext cx="2854950" cy="391437"/>
          </a:xfrm>
          <a:prstGeom prst="rect">
            <a:avLst/>
          </a:prstGeom>
        </p:spPr>
        <p:txBody>
          <a:bodyPr spcFirstLastPara="1" wrap="square" lIns="0" tIns="0" rIns="0" bIns="0" anchor="t" anchorCtr="0">
            <a:noAutofit/>
          </a:bodyPr>
          <a:lstStyle/>
          <a:p>
            <a:pPr marL="0" marR="0" lvl="0" indent="0" algn="ctr" rtl="1">
              <a:lnSpc>
                <a:spcPct val="90000"/>
              </a:lnSpc>
              <a:spcBef>
                <a:spcPts val="0"/>
              </a:spcBef>
              <a:spcAft>
                <a:spcPts val="0"/>
              </a:spcAft>
              <a:buClr>
                <a:schemeClr val="dk1"/>
              </a:buClr>
              <a:buSzPts val="3000"/>
              <a:buFont typeface="Walter Turncoat"/>
              <a:buNone/>
            </a:pPr>
            <a:r>
              <a:rPr lang="en-US" sz="2800" dirty="0">
                <a:solidFill>
                  <a:schemeClr val="tx1"/>
                </a:solidFill>
                <a:latin typeface="Nunito"/>
                <a:sym typeface="Nunito"/>
              </a:rPr>
              <a:t>/s/ as in see</a:t>
            </a:r>
            <a:br>
              <a:rPr lang="en-US" sz="2800" dirty="0">
                <a:solidFill>
                  <a:schemeClr val="tx1"/>
                </a:solidFill>
                <a:latin typeface="Nunito"/>
                <a:sym typeface="Nunito"/>
              </a:rPr>
            </a:br>
            <a:endParaRPr sz="2800" dirty="0">
              <a:solidFill>
                <a:schemeClr val="tx1"/>
              </a:solidFill>
              <a:latin typeface="Nunito"/>
              <a:sym typeface="Nunito"/>
            </a:endParaRPr>
          </a:p>
        </p:txBody>
      </p:sp>
      <p:sp>
        <p:nvSpPr>
          <p:cNvPr id="228" name="Google Shape;228;p14"/>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p>
            <a:pPr marL="0" lvl="0" indent="0">
              <a:buClr>
                <a:schemeClr val="dk1"/>
              </a:buClr>
              <a:buSzPts val="1100"/>
              <a:buNone/>
            </a:pPr>
            <a:r>
              <a:rPr lang="en-SA" sz="1200" b="1" dirty="0"/>
              <a:t>To make the /z/ sound:</a:t>
            </a:r>
          </a:p>
          <a:p>
            <a:pPr marL="0" lvl="0" indent="0">
              <a:buClr>
                <a:schemeClr val="dk1"/>
              </a:buClr>
              <a:buSzPts val="1100"/>
              <a:buNone/>
            </a:pPr>
            <a:endParaRPr lang="en-SA" sz="1200" b="1" dirty="0"/>
          </a:p>
          <a:p>
            <a:pPr marL="0" lvl="0" indent="0">
              <a:buClr>
                <a:schemeClr val="dk1"/>
              </a:buClr>
              <a:buSzPts val="1100"/>
              <a:buNone/>
            </a:pPr>
            <a:r>
              <a:rPr lang="en-US" sz="1200" dirty="0"/>
              <a:t>Place the blade of your tongue (just behind the tip) very close to the roof of your mouth, behind your teeth. There should be a little space between your tongue and the roof of your mouth. Now, vibrate your vocal cords and push the air between your tongue and the roof of your mouth. You will feel some resistance.</a:t>
            </a:r>
            <a:endParaRPr lang="en-SA" sz="1200" dirty="0"/>
          </a:p>
        </p:txBody>
      </p:sp>
      <p:sp>
        <p:nvSpPr>
          <p:cNvPr id="229" name="Google Shape;229;p14"/>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SA" sz="1200" b="1" dirty="0"/>
              <a:t>To make the /s/ sound:</a:t>
            </a:r>
          </a:p>
          <a:p>
            <a:pPr marL="0" lvl="0" indent="0" algn="l" rtl="0">
              <a:spcBef>
                <a:spcPts val="0"/>
              </a:spcBef>
              <a:spcAft>
                <a:spcPts val="0"/>
              </a:spcAft>
              <a:buClr>
                <a:schemeClr val="dk1"/>
              </a:buClr>
              <a:buSzPts val="1100"/>
              <a:buFont typeface="Arial"/>
              <a:buNone/>
            </a:pPr>
            <a:endParaRPr lang="en-SA" sz="1200" b="1" dirty="0"/>
          </a:p>
          <a:p>
            <a:pPr marL="0" lvl="0" indent="0">
              <a:buClr>
                <a:schemeClr val="dk1"/>
              </a:buClr>
              <a:buSzPts val="1100"/>
              <a:buNone/>
            </a:pPr>
            <a:r>
              <a:rPr lang="en-US" sz="1200" dirty="0"/>
              <a:t>place the tip of your tongue lightly against the ridge behind your upper teeth (but do not touch the teeth). As you push air out of your mouth, squeeze the air between the tip of your tongue and the top of your mouth. You should feel some friction (resistance). Do not vibrate your vocal cords as you make this sound.</a:t>
            </a:r>
            <a:endParaRPr lang="en-SA" sz="1200" dirty="0"/>
          </a:p>
        </p:txBody>
      </p:sp>
      <p:sp>
        <p:nvSpPr>
          <p:cNvPr id="230" name="Google Shape;230;p1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6" name="Google Shape;227;p14">
            <a:extLst>
              <a:ext uri="{FF2B5EF4-FFF2-40B4-BE49-F238E27FC236}">
                <a16:creationId xmlns:a16="http://schemas.microsoft.com/office/drawing/2014/main" id="{39379C35-8AF2-663D-997A-12BF8F3B50CF}"/>
              </a:ext>
            </a:extLst>
          </p:cNvPr>
          <p:cNvSpPr txBox="1">
            <a:spLocks/>
          </p:cNvSpPr>
          <p:nvPr/>
        </p:nvSpPr>
        <p:spPr>
          <a:xfrm>
            <a:off x="215973" y="620054"/>
            <a:ext cx="2854950" cy="39143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1pPr>
            <a:lvl2pPr marR="0" lvl="1" algn="ctr"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2pPr>
            <a:lvl3pPr marR="0" lvl="2" algn="ctr"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3pPr>
            <a:lvl4pPr marR="0" lvl="3" algn="ctr"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4pPr>
            <a:lvl5pPr marR="0" lvl="4" algn="ctr"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5pPr>
            <a:lvl6pPr marR="0" lvl="5" algn="ctr"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6pPr>
            <a:lvl7pPr marR="0" lvl="6" algn="ctr"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7pPr>
            <a:lvl8pPr marR="0" lvl="7" algn="ctr"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8pPr>
            <a:lvl9pPr marR="0" lvl="8" algn="ctr"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9pPr>
          </a:lstStyle>
          <a:p>
            <a:pPr rtl="1"/>
            <a:r>
              <a:rPr lang="en-US" sz="2800" dirty="0">
                <a:solidFill>
                  <a:schemeClr val="tx1"/>
                </a:solidFill>
                <a:latin typeface="Nunito"/>
                <a:sym typeface="Nunito"/>
              </a:rPr>
              <a:t>/z/ as in zoo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fill="hold"/>
                                        <p:tgtEl>
                                          <p:spTgt spid="227"/>
                                        </p:tgtEl>
                                        <p:attrNameLst>
                                          <p:attrName>ppt_x</p:attrName>
                                        </p:attrNameLst>
                                      </p:cBhvr>
                                      <p:tavLst>
                                        <p:tav tm="0">
                                          <p:val>
                                            <p:strVal val="#ppt_x"/>
                                          </p:val>
                                        </p:tav>
                                        <p:tav tm="100000">
                                          <p:val>
                                            <p:strVal val="#ppt_x"/>
                                          </p:val>
                                        </p:tav>
                                      </p:tavLst>
                                    </p:anim>
                                    <p:anim calcmode="lin" valueType="num">
                                      <p:cBhvr additive="base">
                                        <p:cTn id="8"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9">
                                            <p:txEl>
                                              <p:pRg st="0" end="0"/>
                                            </p:txEl>
                                          </p:spTgt>
                                        </p:tgtEl>
                                        <p:attrNameLst>
                                          <p:attrName>style.visibility</p:attrName>
                                        </p:attrNameLst>
                                      </p:cBhvr>
                                      <p:to>
                                        <p:strVal val="visible"/>
                                      </p:to>
                                    </p:set>
                                    <p:anim calcmode="lin" valueType="num">
                                      <p:cBhvr additive="base">
                                        <p:cTn id="13" dur="500" fill="hold"/>
                                        <p:tgtEl>
                                          <p:spTgt spid="22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9">
                                            <p:txEl>
                                              <p:pRg st="2" end="2"/>
                                            </p:txEl>
                                          </p:spTgt>
                                        </p:tgtEl>
                                        <p:attrNameLst>
                                          <p:attrName>style.visibility</p:attrName>
                                        </p:attrNameLst>
                                      </p:cBhvr>
                                      <p:to>
                                        <p:strVal val="visible"/>
                                      </p:to>
                                    </p:set>
                                    <p:anim calcmode="lin" valueType="num">
                                      <p:cBhvr additive="base">
                                        <p:cTn id="17" dur="500" fill="hold"/>
                                        <p:tgtEl>
                                          <p:spTgt spid="22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8">
                                            <p:txEl>
                                              <p:pRg st="0" end="0"/>
                                            </p:txEl>
                                          </p:spTgt>
                                        </p:tgtEl>
                                        <p:attrNameLst>
                                          <p:attrName>style.visibility</p:attrName>
                                        </p:attrNameLst>
                                      </p:cBhvr>
                                      <p:to>
                                        <p:strVal val="visible"/>
                                      </p:to>
                                    </p:set>
                                    <p:anim calcmode="lin" valueType="num">
                                      <p:cBhvr additive="base">
                                        <p:cTn id="29" dur="500" fill="hold"/>
                                        <p:tgtEl>
                                          <p:spTgt spid="22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8">
                                            <p:txEl>
                                              <p:pRg st="2" end="2"/>
                                            </p:txEl>
                                          </p:spTgt>
                                        </p:tgtEl>
                                        <p:attrNameLst>
                                          <p:attrName>style.visibility</p:attrName>
                                        </p:attrNameLst>
                                      </p:cBhvr>
                                      <p:to>
                                        <p:strVal val="visible"/>
                                      </p:to>
                                    </p:set>
                                    <p:anim calcmode="lin" valueType="num">
                                      <p:cBhvr additive="base">
                                        <p:cTn id="33" dur="500" fill="hold"/>
                                        <p:tgtEl>
                                          <p:spTgt spid="22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228" grpId="0" uiExpand="1" build="p"/>
      <p:bldP spid="229" grpId="0" uiExpand="1"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ctrTitle" idx="4294967295"/>
          </p:nvPr>
        </p:nvSpPr>
        <p:spPr>
          <a:xfrm>
            <a:off x="1359900" y="2352075"/>
            <a:ext cx="6424200" cy="45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accent2"/>
                </a:solidFill>
              </a:rPr>
              <a:t>Examples:</a:t>
            </a:r>
            <a:endParaRPr dirty="0">
              <a:solidFill>
                <a:schemeClr val="accent2"/>
              </a:solidFill>
            </a:endParaRPr>
          </a:p>
        </p:txBody>
      </p:sp>
      <p:sp>
        <p:nvSpPr>
          <p:cNvPr id="236" name="Google Shape;236;p15"/>
          <p:cNvSpPr txBox="1">
            <a:spLocks noGrp="1"/>
          </p:cNvSpPr>
          <p:nvPr>
            <p:ph type="subTitle" idx="4294967295"/>
          </p:nvPr>
        </p:nvSpPr>
        <p:spPr>
          <a:xfrm>
            <a:off x="1359900" y="2843049"/>
            <a:ext cx="6321060" cy="45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200" b="1" dirty="0">
                <a:solidFill>
                  <a:schemeClr val="accent3"/>
                </a:solidFill>
              </a:rPr>
              <a:t>so, cent, scene, missing, decide, race, kiss, cease</a:t>
            </a:r>
            <a:endParaRPr sz="2200" b="1" dirty="0">
              <a:solidFill>
                <a:schemeClr val="accent3"/>
              </a:solidFill>
            </a:endParaRPr>
          </a:p>
        </p:txBody>
      </p:sp>
      <p:sp>
        <p:nvSpPr>
          <p:cNvPr id="238" name="Google Shape;238;p1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5" name="Picture 4">
            <a:hlinkClick r:id="" action="ppaction://hlinkshowjump?jump=nextslide"/>
            <a:extLst>
              <a:ext uri="{FF2B5EF4-FFF2-40B4-BE49-F238E27FC236}">
                <a16:creationId xmlns:a16="http://schemas.microsoft.com/office/drawing/2014/main" id="{E9230C1D-746C-4340-9367-1B66F4E97C7D}"/>
              </a:ext>
            </a:extLst>
          </p:cNvPr>
          <p:cNvPicPr>
            <a:picLocks noChangeAspect="1"/>
          </p:cNvPicPr>
          <p:nvPr/>
        </p:nvPicPr>
        <p:blipFill>
          <a:blip r:embed="rId3"/>
          <a:stretch>
            <a:fillRect/>
          </a:stretch>
        </p:blipFill>
        <p:spPr>
          <a:xfrm>
            <a:off x="3776965" y="593126"/>
            <a:ext cx="1590069" cy="143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800" decel="100000"/>
                                        <p:tgtEl>
                                          <p:spTgt spid="235"/>
                                        </p:tgtEl>
                                      </p:cBhvr>
                                    </p:animEffect>
                                    <p:anim calcmode="lin" valueType="num">
                                      <p:cBhvr>
                                        <p:cTn id="8" dur="800" decel="100000" fill="hold"/>
                                        <p:tgtEl>
                                          <p:spTgt spid="235"/>
                                        </p:tgtEl>
                                        <p:attrNameLst>
                                          <p:attrName>style.rotation</p:attrName>
                                        </p:attrNameLst>
                                      </p:cBhvr>
                                      <p:tavLst>
                                        <p:tav tm="0">
                                          <p:val>
                                            <p:fltVal val="-90"/>
                                          </p:val>
                                        </p:tav>
                                        <p:tav tm="100000">
                                          <p:val>
                                            <p:fltVal val="0"/>
                                          </p:val>
                                        </p:tav>
                                      </p:tavLst>
                                    </p:anim>
                                    <p:anim calcmode="lin" valueType="num">
                                      <p:cBhvr>
                                        <p:cTn id="9" dur="800" decel="100000" fill="hold"/>
                                        <p:tgtEl>
                                          <p:spTgt spid="235"/>
                                        </p:tgtEl>
                                        <p:attrNameLst>
                                          <p:attrName>ppt_x</p:attrName>
                                        </p:attrNameLst>
                                      </p:cBhvr>
                                      <p:tavLst>
                                        <p:tav tm="0">
                                          <p:val>
                                            <p:strVal val="#ppt_x+0.4"/>
                                          </p:val>
                                        </p:tav>
                                        <p:tav tm="100000">
                                          <p:val>
                                            <p:strVal val="#ppt_x-0.05"/>
                                          </p:val>
                                        </p:tav>
                                      </p:tavLst>
                                    </p:anim>
                                    <p:anim calcmode="lin" valueType="num">
                                      <p:cBhvr>
                                        <p:cTn id="10" dur="800" decel="100000" fill="hold"/>
                                        <p:tgtEl>
                                          <p:spTgt spid="23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iterate type="wd">
                                    <p:tmPct val="10000"/>
                                  </p:iterate>
                                  <p:childTnLst>
                                    <p:set>
                                      <p:cBhvr>
                                        <p:cTn id="16" dur="1" fill="hold">
                                          <p:stCondLst>
                                            <p:cond delay="0"/>
                                          </p:stCondLst>
                                        </p:cTn>
                                        <p:tgtEl>
                                          <p:spTgt spid="236">
                                            <p:txEl>
                                              <p:pRg st="0" end="0"/>
                                            </p:txEl>
                                          </p:spTgt>
                                        </p:tgtEl>
                                        <p:attrNameLst>
                                          <p:attrName>style.visibility</p:attrName>
                                        </p:attrNameLst>
                                      </p:cBhvr>
                                      <p:to>
                                        <p:strVal val="visible"/>
                                      </p:to>
                                    </p:set>
                                    <p:animEffect transition="in" filter="fade">
                                      <p:cBhvr>
                                        <p:cTn id="17" dur="1000"/>
                                        <p:tgtEl>
                                          <p:spTgt spid="236">
                                            <p:txEl>
                                              <p:pRg st="0" end="0"/>
                                            </p:txEl>
                                          </p:spTgt>
                                        </p:tgtEl>
                                      </p:cBhvr>
                                    </p:animEffect>
                                    <p:anim calcmode="lin" valueType="num">
                                      <p:cBhvr>
                                        <p:cTn id="18" dur="1000" fill="hold"/>
                                        <p:tgtEl>
                                          <p:spTgt spid="23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23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3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p:bldP spid="236" grpId="0" build="p" bldLvl="5" rev="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20FCFE-A03C-2040-A01A-7D55BBAA8B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3" name="s sound_rpGydM.mp4" descr="s sound_rpGydM.mp4">
            <a:hlinkClick r:id="" action="ppaction://media"/>
            <a:extLst>
              <a:ext uri="{FF2B5EF4-FFF2-40B4-BE49-F238E27FC236}">
                <a16:creationId xmlns:a16="http://schemas.microsoft.com/office/drawing/2014/main" id="{1393CB5A-78AE-FD4B-B7BF-6BFE8D133B4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91640" y="0"/>
            <a:ext cx="5340096" cy="3845723"/>
          </a:xfrm>
          <a:prstGeom prst="rect">
            <a:avLst/>
          </a:prstGeom>
        </p:spPr>
      </p:pic>
    </p:spTree>
    <p:extLst>
      <p:ext uri="{BB962C8B-B14F-4D97-AF65-F5344CB8AC3E}">
        <p14:creationId xmlns:p14="http://schemas.microsoft.com/office/powerpoint/2010/main" val="1323883406"/>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ctrTitle" idx="4294967295"/>
          </p:nvPr>
        </p:nvSpPr>
        <p:spPr>
          <a:xfrm>
            <a:off x="1359900" y="2352075"/>
            <a:ext cx="6424200" cy="45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accent2"/>
                </a:solidFill>
              </a:rPr>
              <a:t>Examples:</a:t>
            </a:r>
            <a:endParaRPr dirty="0">
              <a:solidFill>
                <a:schemeClr val="accent2"/>
              </a:solidFill>
            </a:endParaRPr>
          </a:p>
        </p:txBody>
      </p:sp>
      <p:sp>
        <p:nvSpPr>
          <p:cNvPr id="236" name="Google Shape;236;p15"/>
          <p:cNvSpPr txBox="1">
            <a:spLocks noGrp="1"/>
          </p:cNvSpPr>
          <p:nvPr>
            <p:ph type="subTitle" idx="4294967295"/>
          </p:nvPr>
        </p:nvSpPr>
        <p:spPr>
          <a:xfrm>
            <a:off x="1359900" y="2843049"/>
            <a:ext cx="6321060" cy="45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200" b="1" dirty="0">
                <a:solidFill>
                  <a:schemeClr val="accent3"/>
                </a:solidFill>
              </a:rPr>
              <a:t>zero, crazy, dizzy, noisy, buzz, these, cries</a:t>
            </a:r>
            <a:endParaRPr sz="2200" b="1" dirty="0">
              <a:solidFill>
                <a:schemeClr val="accent3"/>
              </a:solidFill>
            </a:endParaRPr>
          </a:p>
        </p:txBody>
      </p:sp>
      <p:sp>
        <p:nvSpPr>
          <p:cNvPr id="238" name="Google Shape;238;p1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6" name="Picture 5">
            <a:hlinkClick r:id="" action="ppaction://hlinkshowjump?jump=nextslide"/>
            <a:extLst>
              <a:ext uri="{FF2B5EF4-FFF2-40B4-BE49-F238E27FC236}">
                <a16:creationId xmlns:a16="http://schemas.microsoft.com/office/drawing/2014/main" id="{3CBF4768-C3EF-4444-BAEE-B5E4E791B245}"/>
              </a:ext>
            </a:extLst>
          </p:cNvPr>
          <p:cNvPicPr>
            <a:picLocks noChangeAspect="1"/>
          </p:cNvPicPr>
          <p:nvPr/>
        </p:nvPicPr>
        <p:blipFill>
          <a:blip r:embed="rId3"/>
          <a:stretch>
            <a:fillRect/>
          </a:stretch>
        </p:blipFill>
        <p:spPr>
          <a:xfrm>
            <a:off x="3805907" y="593126"/>
            <a:ext cx="1429045" cy="1401181"/>
          </a:xfrm>
          <a:prstGeom prst="rect">
            <a:avLst/>
          </a:prstGeom>
        </p:spPr>
      </p:pic>
    </p:spTree>
    <p:extLst>
      <p:ext uri="{BB962C8B-B14F-4D97-AF65-F5344CB8AC3E}">
        <p14:creationId xmlns:p14="http://schemas.microsoft.com/office/powerpoint/2010/main" val="137190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p:tgtEl>
                                          <p:spTgt spid="235"/>
                                        </p:tgtEl>
                                        <p:attrNameLst>
                                          <p:attrName>ppt_x</p:attrName>
                                        </p:attrNameLst>
                                      </p:cBhvr>
                                      <p:tavLst>
                                        <p:tav tm="0">
                                          <p:val>
                                            <p:strVal val="#ppt_x-#ppt_w*1.125000"/>
                                          </p:val>
                                        </p:tav>
                                        <p:tav tm="100000">
                                          <p:val>
                                            <p:strVal val="#ppt_x"/>
                                          </p:val>
                                        </p:tav>
                                      </p:tavLst>
                                    </p:anim>
                                    <p:animEffect transition="in" filter="wipe(right)">
                                      <p:cBhvr>
                                        <p:cTn id="8" dur="500"/>
                                        <p:tgtEl>
                                          <p:spTgt spid="235"/>
                                        </p:tgtEl>
                                      </p:cBhvr>
                                    </p:animEffect>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iterate type="wd">
                                    <p:tmPct val="10000"/>
                                  </p:iterate>
                                  <p:childTnLst>
                                    <p:set>
                                      <p:cBhvr>
                                        <p:cTn id="12" dur="1" fill="hold">
                                          <p:stCondLst>
                                            <p:cond delay="0"/>
                                          </p:stCondLst>
                                        </p:cTn>
                                        <p:tgtEl>
                                          <p:spTgt spid="236">
                                            <p:txEl>
                                              <p:pRg st="0" end="0"/>
                                            </p:txEl>
                                          </p:spTgt>
                                        </p:tgtEl>
                                        <p:attrNameLst>
                                          <p:attrName>style.visibility</p:attrName>
                                        </p:attrNameLst>
                                      </p:cBhvr>
                                      <p:to>
                                        <p:strVal val="visible"/>
                                      </p:to>
                                    </p:set>
                                    <p:animEffect transition="in" filter="fade">
                                      <p:cBhvr>
                                        <p:cTn id="13" dur="1000"/>
                                        <p:tgtEl>
                                          <p:spTgt spid="236">
                                            <p:txEl>
                                              <p:pRg st="0" end="0"/>
                                            </p:txEl>
                                          </p:spTgt>
                                        </p:tgtEl>
                                      </p:cBhvr>
                                    </p:animEffect>
                                    <p:anim calcmode="lin" valueType="num">
                                      <p:cBhvr>
                                        <p:cTn id="14" dur="1000" fill="hold"/>
                                        <p:tgtEl>
                                          <p:spTgt spid="236">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36">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p:bldP spid="236"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20FCFE-A03C-2040-A01A-7D55BBAA8B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4" name="z sound_xRwiJU.mp4" descr="z sound_xRwiJU.mp4">
            <a:hlinkClick r:id="" action="ppaction://media"/>
            <a:extLst>
              <a:ext uri="{FF2B5EF4-FFF2-40B4-BE49-F238E27FC236}">
                <a16:creationId xmlns:a16="http://schemas.microsoft.com/office/drawing/2014/main" id="{6AC7B5E0-1F12-FA40-8BB4-18F04AC42A3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37714" y="0"/>
            <a:ext cx="5581908" cy="4006509"/>
          </a:xfrm>
          <a:prstGeom prst="rect">
            <a:avLst/>
          </a:prstGeom>
        </p:spPr>
      </p:pic>
    </p:spTree>
    <p:extLst>
      <p:ext uri="{BB962C8B-B14F-4D97-AF65-F5344CB8AC3E}">
        <p14:creationId xmlns:p14="http://schemas.microsoft.com/office/powerpoint/2010/main" val="3983833243"/>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lvl="0"/>
            <a:r>
              <a:rPr lang="en-US" sz="3200" dirty="0">
                <a:solidFill>
                  <a:schemeClr val="tx1"/>
                </a:solidFill>
                <a:latin typeface="Nunito"/>
                <a:sym typeface="Nunito"/>
              </a:rPr>
              <a:t>Check your listening</a:t>
            </a:r>
            <a:endParaRPr dirty="0"/>
          </a:p>
        </p:txBody>
      </p:sp>
      <p:sp>
        <p:nvSpPr>
          <p:cNvPr id="244" name="Google Shape;244;p16"/>
          <p:cNvSpPr txBox="1">
            <a:spLocks noGrp="1"/>
          </p:cNvSpPr>
          <p:nvPr>
            <p:ph type="body" idx="1"/>
          </p:nvPr>
        </p:nvSpPr>
        <p:spPr>
          <a:xfrm>
            <a:off x="548125" y="1856816"/>
            <a:ext cx="1344470" cy="2345881"/>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accent4"/>
              </a:buClr>
              <a:buSzPts val="2000"/>
              <a:buChar char="➜"/>
            </a:pPr>
            <a:r>
              <a:rPr lang="en-US" dirty="0"/>
              <a:t>sue </a:t>
            </a:r>
            <a:endParaRPr dirty="0"/>
          </a:p>
          <a:p>
            <a:pPr marL="457200" lvl="0" indent="-355600" algn="l" rtl="0">
              <a:spcBef>
                <a:spcPts val="0"/>
              </a:spcBef>
              <a:spcAft>
                <a:spcPts val="0"/>
              </a:spcAft>
              <a:buClr>
                <a:schemeClr val="accent4"/>
              </a:buClr>
              <a:buSzPts val="2000"/>
              <a:buChar char="➜"/>
            </a:pPr>
            <a:r>
              <a:rPr lang="en-US" dirty="0"/>
              <a:t>sip </a:t>
            </a:r>
            <a:endParaRPr dirty="0"/>
          </a:p>
          <a:p>
            <a:pPr marL="457200" lvl="0" indent="-355600" algn="l" rtl="0">
              <a:spcBef>
                <a:spcPts val="0"/>
              </a:spcBef>
              <a:spcAft>
                <a:spcPts val="0"/>
              </a:spcAft>
              <a:buClr>
                <a:schemeClr val="accent4"/>
              </a:buClr>
              <a:buSzPts val="2000"/>
              <a:buChar char="➜"/>
            </a:pPr>
            <a:r>
              <a:rPr lang="en-US" dirty="0"/>
              <a:t>sink</a:t>
            </a:r>
          </a:p>
          <a:p>
            <a:pPr marL="457200" lvl="0" indent="-355600" algn="l" rtl="0">
              <a:spcBef>
                <a:spcPts val="0"/>
              </a:spcBef>
              <a:spcAft>
                <a:spcPts val="0"/>
              </a:spcAft>
              <a:buClr>
                <a:schemeClr val="accent4"/>
              </a:buClr>
              <a:buSzPts val="2000"/>
              <a:buChar char="➜"/>
            </a:pPr>
            <a:r>
              <a:rPr lang="en-US" dirty="0"/>
              <a:t>sewn</a:t>
            </a:r>
          </a:p>
          <a:p>
            <a:pPr marL="457200" lvl="0" indent="-355600" algn="l" rtl="0">
              <a:spcBef>
                <a:spcPts val="0"/>
              </a:spcBef>
              <a:spcAft>
                <a:spcPts val="0"/>
              </a:spcAft>
              <a:buClr>
                <a:schemeClr val="accent4"/>
              </a:buClr>
              <a:buSzPts val="2000"/>
              <a:buChar char="➜"/>
            </a:pPr>
            <a:r>
              <a:rPr lang="en-US" dirty="0"/>
              <a:t>sing</a:t>
            </a:r>
            <a:endParaRPr dirty="0"/>
          </a:p>
        </p:txBody>
      </p:sp>
      <p:sp>
        <p:nvSpPr>
          <p:cNvPr id="245" name="Google Shape;245;p1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 name="Google Shape;244;p16">
            <a:extLst>
              <a:ext uri="{FF2B5EF4-FFF2-40B4-BE49-F238E27FC236}">
                <a16:creationId xmlns:a16="http://schemas.microsoft.com/office/drawing/2014/main" id="{85F1DA78-AE3C-3D48-8AFB-CA72C89DA2DC}"/>
              </a:ext>
            </a:extLst>
          </p:cNvPr>
          <p:cNvSpPr txBox="1">
            <a:spLocks/>
          </p:cNvSpPr>
          <p:nvPr/>
        </p:nvSpPr>
        <p:spPr>
          <a:xfrm>
            <a:off x="1880745" y="1860354"/>
            <a:ext cx="1344470" cy="23458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a:buClr>
                <a:schemeClr val="accent4"/>
              </a:buClr>
            </a:pPr>
            <a:r>
              <a:rPr lang="en-US" dirty="0"/>
              <a:t>zoo  </a:t>
            </a:r>
          </a:p>
          <a:p>
            <a:pPr>
              <a:buClr>
                <a:schemeClr val="accent4"/>
              </a:buClr>
            </a:pPr>
            <a:r>
              <a:rPr lang="en-US" dirty="0"/>
              <a:t>zip  </a:t>
            </a:r>
          </a:p>
          <a:p>
            <a:pPr>
              <a:buClr>
                <a:schemeClr val="accent4"/>
              </a:buClr>
            </a:pPr>
            <a:r>
              <a:rPr lang="en-US" dirty="0"/>
              <a:t>zinc </a:t>
            </a:r>
          </a:p>
          <a:p>
            <a:pPr>
              <a:buClr>
                <a:schemeClr val="accent4"/>
              </a:buClr>
            </a:pPr>
            <a:r>
              <a:rPr lang="en-US" dirty="0"/>
              <a:t>zone </a:t>
            </a:r>
          </a:p>
          <a:p>
            <a:pPr>
              <a:buClr>
                <a:schemeClr val="accent4"/>
              </a:buClr>
            </a:pPr>
            <a:r>
              <a:rPr lang="en-US" dirty="0"/>
              <a:t>zing</a:t>
            </a:r>
          </a:p>
        </p:txBody>
      </p:sp>
      <p:sp>
        <p:nvSpPr>
          <p:cNvPr id="6" name="Google Shape;244;p16">
            <a:extLst>
              <a:ext uri="{FF2B5EF4-FFF2-40B4-BE49-F238E27FC236}">
                <a16:creationId xmlns:a16="http://schemas.microsoft.com/office/drawing/2014/main" id="{D14C58F6-5843-B144-9A43-7CED4013156D}"/>
              </a:ext>
            </a:extLst>
          </p:cNvPr>
          <p:cNvSpPr txBox="1">
            <a:spLocks/>
          </p:cNvSpPr>
          <p:nvPr/>
        </p:nvSpPr>
        <p:spPr>
          <a:xfrm>
            <a:off x="4081697" y="1856816"/>
            <a:ext cx="1468493" cy="23458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a:buClr>
                <a:schemeClr val="accent4"/>
              </a:buClr>
            </a:pPr>
            <a:r>
              <a:rPr lang="en-US" dirty="0"/>
              <a:t>rice  </a:t>
            </a:r>
          </a:p>
          <a:p>
            <a:pPr>
              <a:buClr>
                <a:schemeClr val="accent4"/>
              </a:buClr>
            </a:pPr>
            <a:r>
              <a:rPr lang="en-US" dirty="0"/>
              <a:t>advice  </a:t>
            </a:r>
          </a:p>
          <a:p>
            <a:pPr>
              <a:buClr>
                <a:schemeClr val="accent4"/>
              </a:buClr>
            </a:pPr>
            <a:r>
              <a:rPr lang="en-US" dirty="0"/>
              <a:t>dice</a:t>
            </a:r>
          </a:p>
          <a:p>
            <a:pPr>
              <a:buClr>
                <a:schemeClr val="accent4"/>
              </a:buClr>
            </a:pPr>
            <a:r>
              <a:rPr lang="en-US" dirty="0"/>
              <a:t>race</a:t>
            </a:r>
          </a:p>
          <a:p>
            <a:pPr>
              <a:buClr>
                <a:schemeClr val="accent4"/>
              </a:buClr>
            </a:pPr>
            <a:r>
              <a:rPr lang="en-US" dirty="0"/>
              <a:t>loss </a:t>
            </a:r>
          </a:p>
        </p:txBody>
      </p:sp>
      <p:sp>
        <p:nvSpPr>
          <p:cNvPr id="7" name="Google Shape;244;p16">
            <a:extLst>
              <a:ext uri="{FF2B5EF4-FFF2-40B4-BE49-F238E27FC236}">
                <a16:creationId xmlns:a16="http://schemas.microsoft.com/office/drawing/2014/main" id="{15983B73-B5E7-B245-9C20-7079DC1AD679}"/>
              </a:ext>
            </a:extLst>
          </p:cNvPr>
          <p:cNvSpPr txBox="1">
            <a:spLocks/>
          </p:cNvSpPr>
          <p:nvPr/>
        </p:nvSpPr>
        <p:spPr>
          <a:xfrm>
            <a:off x="5517091" y="1860359"/>
            <a:ext cx="1344470" cy="23458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a:buClr>
                <a:schemeClr val="accent4"/>
              </a:buClr>
            </a:pPr>
            <a:r>
              <a:rPr lang="en-US" dirty="0"/>
              <a:t>rise </a:t>
            </a:r>
          </a:p>
          <a:p>
            <a:pPr>
              <a:buClr>
                <a:schemeClr val="accent4"/>
              </a:buClr>
            </a:pPr>
            <a:r>
              <a:rPr lang="en-US" dirty="0"/>
              <a:t>advise </a:t>
            </a:r>
          </a:p>
          <a:p>
            <a:pPr>
              <a:buClr>
                <a:schemeClr val="accent4"/>
              </a:buClr>
            </a:pPr>
            <a:r>
              <a:rPr lang="en-US" dirty="0"/>
              <a:t>dies</a:t>
            </a:r>
          </a:p>
          <a:p>
            <a:pPr>
              <a:buClr>
                <a:schemeClr val="accent4"/>
              </a:buClr>
            </a:pPr>
            <a:r>
              <a:rPr lang="en-US" dirty="0"/>
              <a:t>rays</a:t>
            </a:r>
          </a:p>
          <a:p>
            <a:pPr>
              <a:buClr>
                <a:schemeClr val="accent4"/>
              </a:buClr>
            </a:pPr>
            <a:r>
              <a:rPr lang="en-US" dirty="0"/>
              <a:t>laws</a:t>
            </a:r>
          </a:p>
        </p:txBody>
      </p:sp>
      <p:pic>
        <p:nvPicPr>
          <p:cNvPr id="2" name="PAE3_U28_E4A.mp3" descr="PAE3_U28_E4A.mp3">
            <a:hlinkClick r:id="" action="ppaction://media"/>
            <a:extLst>
              <a:ext uri="{FF2B5EF4-FFF2-40B4-BE49-F238E27FC236}">
                <a16:creationId xmlns:a16="http://schemas.microsoft.com/office/drawing/2014/main" id="{42D343E9-2DDC-EA5B-2D7D-D9CA68AF8C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8125" y="1204857"/>
            <a:ext cx="253586" cy="253586"/>
          </a:xfrm>
          <a:prstGeom prst="rect">
            <a:avLst/>
          </a:prstGeom>
        </p:spPr>
      </p:pic>
      <p:sp>
        <p:nvSpPr>
          <p:cNvPr id="9" name="Google Shape;243;p16">
            <a:extLst>
              <a:ext uri="{FF2B5EF4-FFF2-40B4-BE49-F238E27FC236}">
                <a16:creationId xmlns:a16="http://schemas.microsoft.com/office/drawing/2014/main" id="{F7A2246B-4AF3-CFE2-F7A7-D1C306048B2B}"/>
              </a:ext>
            </a:extLst>
          </p:cNvPr>
          <p:cNvSpPr txBox="1">
            <a:spLocks/>
          </p:cNvSpPr>
          <p:nvPr/>
        </p:nvSpPr>
        <p:spPr>
          <a:xfrm>
            <a:off x="998147" y="1223145"/>
            <a:ext cx="1891357" cy="2535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1pPr>
            <a:lvl2pPr marR="0" lvl="1"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2pPr>
            <a:lvl3pPr marR="0" lvl="2"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3pPr>
            <a:lvl4pPr marR="0" lvl="3"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4pPr>
            <a:lvl5pPr marR="0" lvl="4"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5pPr>
            <a:lvl6pPr marR="0" lvl="5"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6pPr>
            <a:lvl7pPr marR="0" lvl="6"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7pPr>
            <a:lvl8pPr marR="0" lvl="7"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8pPr>
            <a:lvl9pPr marR="0" lvl="8"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9pPr>
          </a:lstStyle>
          <a:p>
            <a:r>
              <a:rPr lang="en-US" sz="1400" dirty="0">
                <a:latin typeface=""/>
              </a:rPr>
              <a:t>Exercise 4A page 223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7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4" name="Google Shape;243;p16">
            <a:extLst>
              <a:ext uri="{FF2B5EF4-FFF2-40B4-BE49-F238E27FC236}">
                <a16:creationId xmlns:a16="http://schemas.microsoft.com/office/drawing/2014/main" id="{5A37910C-3AD6-62C1-AB77-5BE92186D015}"/>
              </a:ext>
            </a:extLst>
          </p:cNvPr>
          <p:cNvSpPr txBox="1">
            <a:spLocks/>
          </p:cNvSpPr>
          <p:nvPr/>
        </p:nvSpPr>
        <p:spPr>
          <a:xfrm>
            <a:off x="1734496" y="293180"/>
            <a:ext cx="4694401" cy="396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600"/>
              <a:buFont typeface="Walter Turncoat"/>
              <a:buNone/>
              <a:defRPr sz="3600" b="0" i="0" u="none" strike="noStrike" cap="none">
                <a:solidFill>
                  <a:schemeClr val="dk1"/>
                </a:solidFill>
                <a:latin typeface="Walter Turncoat"/>
                <a:ea typeface="Walter Turncoat"/>
                <a:cs typeface="Walter Turncoat"/>
                <a:sym typeface="Walter Turncoat"/>
              </a:defRPr>
            </a:lvl1pPr>
            <a:lvl2pPr marR="0" lvl="1" algn="ctr" rtl="0">
              <a:lnSpc>
                <a:spcPct val="90000"/>
              </a:lnSpc>
              <a:spcBef>
                <a:spcPts val="0"/>
              </a:spcBef>
              <a:spcAft>
                <a:spcPts val="0"/>
              </a:spcAft>
              <a:buClr>
                <a:schemeClr val="dk1"/>
              </a:buClr>
              <a:buSzPts val="3600"/>
              <a:buFont typeface="Walter Turncoat"/>
              <a:buNone/>
              <a:defRPr sz="3600" b="0" i="0" u="none" strike="noStrike" cap="none">
                <a:solidFill>
                  <a:schemeClr val="dk1"/>
                </a:solidFill>
                <a:latin typeface="Walter Turncoat"/>
                <a:ea typeface="Walter Turncoat"/>
                <a:cs typeface="Walter Turncoat"/>
                <a:sym typeface="Walter Turncoat"/>
              </a:defRPr>
            </a:lvl2pPr>
            <a:lvl3pPr marR="0" lvl="2" algn="ctr" rtl="0">
              <a:lnSpc>
                <a:spcPct val="90000"/>
              </a:lnSpc>
              <a:spcBef>
                <a:spcPts val="0"/>
              </a:spcBef>
              <a:spcAft>
                <a:spcPts val="0"/>
              </a:spcAft>
              <a:buClr>
                <a:schemeClr val="dk1"/>
              </a:buClr>
              <a:buSzPts val="3600"/>
              <a:buFont typeface="Walter Turncoat"/>
              <a:buNone/>
              <a:defRPr sz="3600" b="0" i="0" u="none" strike="noStrike" cap="none">
                <a:solidFill>
                  <a:schemeClr val="dk1"/>
                </a:solidFill>
                <a:latin typeface="Walter Turncoat"/>
                <a:ea typeface="Walter Turncoat"/>
                <a:cs typeface="Walter Turncoat"/>
                <a:sym typeface="Walter Turncoat"/>
              </a:defRPr>
            </a:lvl3pPr>
            <a:lvl4pPr marR="0" lvl="3" algn="ctr" rtl="0">
              <a:lnSpc>
                <a:spcPct val="90000"/>
              </a:lnSpc>
              <a:spcBef>
                <a:spcPts val="0"/>
              </a:spcBef>
              <a:spcAft>
                <a:spcPts val="0"/>
              </a:spcAft>
              <a:buClr>
                <a:schemeClr val="dk1"/>
              </a:buClr>
              <a:buSzPts val="3600"/>
              <a:buFont typeface="Walter Turncoat"/>
              <a:buNone/>
              <a:defRPr sz="3600" b="0" i="0" u="none" strike="noStrike" cap="none">
                <a:solidFill>
                  <a:schemeClr val="dk1"/>
                </a:solidFill>
                <a:latin typeface="Walter Turncoat"/>
                <a:ea typeface="Walter Turncoat"/>
                <a:cs typeface="Walter Turncoat"/>
                <a:sym typeface="Walter Turncoat"/>
              </a:defRPr>
            </a:lvl4pPr>
            <a:lvl5pPr marR="0" lvl="4" algn="ctr" rtl="0">
              <a:lnSpc>
                <a:spcPct val="90000"/>
              </a:lnSpc>
              <a:spcBef>
                <a:spcPts val="0"/>
              </a:spcBef>
              <a:spcAft>
                <a:spcPts val="0"/>
              </a:spcAft>
              <a:buClr>
                <a:schemeClr val="dk1"/>
              </a:buClr>
              <a:buSzPts val="3600"/>
              <a:buFont typeface="Walter Turncoat"/>
              <a:buNone/>
              <a:defRPr sz="3600" b="0" i="0" u="none" strike="noStrike" cap="none">
                <a:solidFill>
                  <a:schemeClr val="dk1"/>
                </a:solidFill>
                <a:latin typeface="Walter Turncoat"/>
                <a:ea typeface="Walter Turncoat"/>
                <a:cs typeface="Walter Turncoat"/>
                <a:sym typeface="Walter Turncoat"/>
              </a:defRPr>
            </a:lvl5pPr>
            <a:lvl6pPr marR="0" lvl="5" algn="ctr" rtl="0">
              <a:lnSpc>
                <a:spcPct val="90000"/>
              </a:lnSpc>
              <a:spcBef>
                <a:spcPts val="0"/>
              </a:spcBef>
              <a:spcAft>
                <a:spcPts val="0"/>
              </a:spcAft>
              <a:buClr>
                <a:schemeClr val="dk1"/>
              </a:buClr>
              <a:buSzPts val="3600"/>
              <a:buFont typeface="Walter Turncoat"/>
              <a:buNone/>
              <a:defRPr sz="3600" b="0" i="0" u="none" strike="noStrike" cap="none">
                <a:solidFill>
                  <a:schemeClr val="dk1"/>
                </a:solidFill>
                <a:latin typeface="Walter Turncoat"/>
                <a:ea typeface="Walter Turncoat"/>
                <a:cs typeface="Walter Turncoat"/>
                <a:sym typeface="Walter Turncoat"/>
              </a:defRPr>
            </a:lvl6pPr>
            <a:lvl7pPr marR="0" lvl="6" algn="ctr" rtl="0">
              <a:lnSpc>
                <a:spcPct val="90000"/>
              </a:lnSpc>
              <a:spcBef>
                <a:spcPts val="0"/>
              </a:spcBef>
              <a:spcAft>
                <a:spcPts val="0"/>
              </a:spcAft>
              <a:buClr>
                <a:schemeClr val="dk1"/>
              </a:buClr>
              <a:buSzPts val="3600"/>
              <a:buFont typeface="Walter Turncoat"/>
              <a:buNone/>
              <a:defRPr sz="3600" b="0" i="0" u="none" strike="noStrike" cap="none">
                <a:solidFill>
                  <a:schemeClr val="dk1"/>
                </a:solidFill>
                <a:latin typeface="Walter Turncoat"/>
                <a:ea typeface="Walter Turncoat"/>
                <a:cs typeface="Walter Turncoat"/>
                <a:sym typeface="Walter Turncoat"/>
              </a:defRPr>
            </a:lvl7pPr>
            <a:lvl8pPr marR="0" lvl="7" algn="ctr" rtl="0">
              <a:lnSpc>
                <a:spcPct val="90000"/>
              </a:lnSpc>
              <a:spcBef>
                <a:spcPts val="0"/>
              </a:spcBef>
              <a:spcAft>
                <a:spcPts val="0"/>
              </a:spcAft>
              <a:buClr>
                <a:schemeClr val="dk1"/>
              </a:buClr>
              <a:buSzPts val="3600"/>
              <a:buFont typeface="Walter Turncoat"/>
              <a:buNone/>
              <a:defRPr sz="3600" b="0" i="0" u="none" strike="noStrike" cap="none">
                <a:solidFill>
                  <a:schemeClr val="dk1"/>
                </a:solidFill>
                <a:latin typeface="Walter Turncoat"/>
                <a:ea typeface="Walter Turncoat"/>
                <a:cs typeface="Walter Turncoat"/>
                <a:sym typeface="Walter Turncoat"/>
              </a:defRPr>
            </a:lvl8pPr>
            <a:lvl9pPr marR="0" lvl="8" algn="ctr" rtl="0">
              <a:lnSpc>
                <a:spcPct val="90000"/>
              </a:lnSpc>
              <a:spcBef>
                <a:spcPts val="0"/>
              </a:spcBef>
              <a:spcAft>
                <a:spcPts val="0"/>
              </a:spcAft>
              <a:buClr>
                <a:schemeClr val="dk1"/>
              </a:buClr>
              <a:buSzPts val="3600"/>
              <a:buFont typeface="Walter Turncoat"/>
              <a:buNone/>
              <a:defRPr sz="3600" b="0" i="0" u="none" strike="noStrike" cap="none">
                <a:solidFill>
                  <a:schemeClr val="dk1"/>
                </a:solidFill>
                <a:latin typeface="Walter Turncoat"/>
                <a:ea typeface="Walter Turncoat"/>
                <a:cs typeface="Walter Turncoat"/>
                <a:sym typeface="Walter Turncoat"/>
              </a:defRPr>
            </a:lvl9pPr>
          </a:lstStyle>
          <a:p>
            <a:r>
              <a:rPr lang="en-US" sz="3200" dirty="0">
                <a:solidFill>
                  <a:schemeClr val="tx1"/>
                </a:solidFill>
                <a:latin typeface="Nunito"/>
                <a:sym typeface="Nunito"/>
              </a:rPr>
              <a:t>Check your listening</a:t>
            </a:r>
            <a:endParaRPr lang="en-US" dirty="0"/>
          </a:p>
        </p:txBody>
      </p:sp>
      <p:sp>
        <p:nvSpPr>
          <p:cNvPr id="5" name="Google Shape;244;p16">
            <a:extLst>
              <a:ext uri="{FF2B5EF4-FFF2-40B4-BE49-F238E27FC236}">
                <a16:creationId xmlns:a16="http://schemas.microsoft.com/office/drawing/2014/main" id="{410AFD19-A407-0576-284B-A7384976B01C}"/>
              </a:ext>
            </a:extLst>
          </p:cNvPr>
          <p:cNvSpPr txBox="1">
            <a:spLocks/>
          </p:cNvSpPr>
          <p:nvPr/>
        </p:nvSpPr>
        <p:spPr>
          <a:xfrm>
            <a:off x="2069912" y="1950764"/>
            <a:ext cx="1344470" cy="23458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ctr" rtl="0">
              <a:lnSpc>
                <a:spcPct val="115000"/>
              </a:lnSpc>
              <a:spcBef>
                <a:spcPts val="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1pPr>
            <a:lvl2pPr marL="914400" marR="0" lvl="1"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2pPr>
            <a:lvl3pPr marL="1371600" marR="0" lvl="2"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3pPr>
            <a:lvl4pPr marL="1828800" marR="0" lvl="3"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4pPr>
            <a:lvl5pPr marL="2286000" marR="0" lvl="4"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5pPr>
            <a:lvl6pPr marL="2743200" marR="0" lvl="5"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6pPr>
            <a:lvl7pPr marL="3200400" marR="0" lvl="6"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7pPr>
            <a:lvl8pPr marL="3657600" marR="0" lvl="7"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8pPr>
            <a:lvl9pPr marL="4114800" marR="0" lvl="8" indent="-381000" algn="ctr" rtl="0">
              <a:lnSpc>
                <a:spcPct val="115000"/>
              </a:lnSpc>
              <a:spcBef>
                <a:spcPts val="800"/>
              </a:spcBef>
              <a:spcAft>
                <a:spcPts val="800"/>
              </a:spcAft>
              <a:buClr>
                <a:schemeClr val="dk2"/>
              </a:buClr>
              <a:buSzPts val="1800"/>
              <a:buFont typeface="Nunito"/>
              <a:buNone/>
              <a:defRPr sz="1800" b="0" i="0" u="none" strike="noStrike" cap="none">
                <a:solidFill>
                  <a:schemeClr val="dk2"/>
                </a:solidFill>
                <a:latin typeface="Nunito"/>
                <a:ea typeface="Nunito"/>
                <a:cs typeface="Nunito"/>
                <a:sym typeface="Nunito"/>
              </a:defRPr>
            </a:lvl9pPr>
          </a:lstStyle>
          <a:p>
            <a:pPr algn="l">
              <a:buClr>
                <a:schemeClr val="accent4"/>
              </a:buClr>
              <a:buSzPts val="2000"/>
              <a:buFont typeface="Nunito"/>
              <a:buChar char="➜"/>
            </a:pPr>
            <a:r>
              <a:rPr lang="en-US" sz="2000" dirty="0"/>
              <a:t>den </a:t>
            </a:r>
          </a:p>
          <a:p>
            <a:pPr algn="l">
              <a:buClr>
                <a:schemeClr val="accent4"/>
              </a:buClr>
              <a:buSzPts val="2000"/>
              <a:buFont typeface="Nunito"/>
              <a:buChar char="➜"/>
            </a:pPr>
            <a:r>
              <a:rPr lang="en-US" sz="2000" dirty="0"/>
              <a:t>sin </a:t>
            </a:r>
          </a:p>
          <a:p>
            <a:pPr algn="l">
              <a:buClr>
                <a:schemeClr val="accent4"/>
              </a:buClr>
              <a:buSzPts val="2000"/>
              <a:buFont typeface="Nunito"/>
              <a:buChar char="➜"/>
            </a:pPr>
            <a:r>
              <a:rPr lang="en-US" sz="2000" dirty="0"/>
              <a:t>for</a:t>
            </a:r>
          </a:p>
          <a:p>
            <a:pPr algn="l">
              <a:buClr>
                <a:schemeClr val="accent4"/>
              </a:buClr>
              <a:buSzPts val="2000"/>
              <a:buFont typeface="Nunito"/>
              <a:buChar char="➜"/>
            </a:pPr>
            <a:r>
              <a:rPr lang="en-US" sz="2000" dirty="0"/>
              <a:t>saw</a:t>
            </a:r>
          </a:p>
          <a:p>
            <a:pPr algn="l">
              <a:buClr>
                <a:schemeClr val="accent4"/>
              </a:buClr>
              <a:buSzPts val="2000"/>
              <a:buFont typeface="Nunito"/>
              <a:buChar char="➜"/>
            </a:pPr>
            <a:r>
              <a:rPr lang="en-US" sz="2000" dirty="0"/>
              <a:t>see</a:t>
            </a:r>
          </a:p>
        </p:txBody>
      </p:sp>
      <p:sp>
        <p:nvSpPr>
          <p:cNvPr id="6" name="Google Shape;244;p16">
            <a:extLst>
              <a:ext uri="{FF2B5EF4-FFF2-40B4-BE49-F238E27FC236}">
                <a16:creationId xmlns:a16="http://schemas.microsoft.com/office/drawing/2014/main" id="{B69BBCDD-C3B1-580F-B51E-61B4AF59BFB9}"/>
              </a:ext>
            </a:extLst>
          </p:cNvPr>
          <p:cNvSpPr txBox="1">
            <a:spLocks/>
          </p:cNvSpPr>
          <p:nvPr/>
        </p:nvSpPr>
        <p:spPr>
          <a:xfrm>
            <a:off x="3129103" y="1969636"/>
            <a:ext cx="1344470" cy="23458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a:buClr>
                <a:schemeClr val="accent4"/>
              </a:buClr>
            </a:pPr>
            <a:r>
              <a:rPr lang="en-US" sz="2000" dirty="0"/>
              <a:t>dense  </a:t>
            </a:r>
          </a:p>
          <a:p>
            <a:pPr>
              <a:buClr>
                <a:schemeClr val="accent4"/>
              </a:buClr>
            </a:pPr>
            <a:r>
              <a:rPr lang="en-US" sz="2000" dirty="0"/>
              <a:t>since  </a:t>
            </a:r>
          </a:p>
          <a:p>
            <a:pPr>
              <a:buClr>
                <a:schemeClr val="accent4"/>
              </a:buClr>
            </a:pPr>
            <a:r>
              <a:rPr lang="en-US" sz="2000" dirty="0"/>
              <a:t>force </a:t>
            </a:r>
          </a:p>
          <a:p>
            <a:pPr>
              <a:buClr>
                <a:schemeClr val="accent4"/>
              </a:buClr>
            </a:pPr>
            <a:r>
              <a:rPr lang="en-US" sz="2000" dirty="0"/>
              <a:t>sauce </a:t>
            </a:r>
          </a:p>
          <a:p>
            <a:pPr>
              <a:buClr>
                <a:schemeClr val="accent4"/>
              </a:buClr>
            </a:pPr>
            <a:r>
              <a:rPr lang="en-US" sz="2000" dirty="0"/>
              <a:t>Cease</a:t>
            </a:r>
          </a:p>
        </p:txBody>
      </p:sp>
      <p:sp>
        <p:nvSpPr>
          <p:cNvPr id="7" name="Google Shape;244;p16">
            <a:extLst>
              <a:ext uri="{FF2B5EF4-FFF2-40B4-BE49-F238E27FC236}">
                <a16:creationId xmlns:a16="http://schemas.microsoft.com/office/drawing/2014/main" id="{2CB14F83-5C10-EB84-138D-3596026BC214}"/>
              </a:ext>
            </a:extLst>
          </p:cNvPr>
          <p:cNvSpPr txBox="1">
            <a:spLocks/>
          </p:cNvSpPr>
          <p:nvPr/>
        </p:nvSpPr>
        <p:spPr>
          <a:xfrm>
            <a:off x="4624709" y="1950764"/>
            <a:ext cx="1344470" cy="19252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a:buClr>
                <a:schemeClr val="accent4"/>
              </a:buClr>
            </a:pPr>
            <a:r>
              <a:rPr lang="en-US" sz="2000" dirty="0"/>
              <a:t>who  </a:t>
            </a:r>
          </a:p>
          <a:p>
            <a:pPr>
              <a:buClr>
                <a:schemeClr val="accent4"/>
              </a:buClr>
            </a:pPr>
            <a:r>
              <a:rPr lang="en-US" sz="2000" dirty="0"/>
              <a:t>go  </a:t>
            </a:r>
          </a:p>
          <a:p>
            <a:pPr>
              <a:buClr>
                <a:schemeClr val="accent4"/>
              </a:buClr>
            </a:pPr>
            <a:r>
              <a:rPr lang="en-US" sz="2000" dirty="0"/>
              <a:t>though</a:t>
            </a:r>
          </a:p>
          <a:p>
            <a:pPr>
              <a:buClr>
                <a:schemeClr val="accent4"/>
              </a:buClr>
            </a:pPr>
            <a:r>
              <a:rPr lang="en-US" sz="2000" dirty="0"/>
              <a:t>no</a:t>
            </a:r>
          </a:p>
          <a:p>
            <a:pPr>
              <a:buClr>
                <a:schemeClr val="accent4"/>
              </a:buClr>
            </a:pPr>
            <a:r>
              <a:rPr lang="en-US" sz="2000" dirty="0"/>
              <a:t>pray </a:t>
            </a:r>
          </a:p>
        </p:txBody>
      </p:sp>
      <p:sp>
        <p:nvSpPr>
          <p:cNvPr id="8" name="Google Shape;244;p16">
            <a:extLst>
              <a:ext uri="{FF2B5EF4-FFF2-40B4-BE49-F238E27FC236}">
                <a16:creationId xmlns:a16="http://schemas.microsoft.com/office/drawing/2014/main" id="{E2A8D2C7-FE39-184D-F62C-5F1C7DABD71F}"/>
              </a:ext>
            </a:extLst>
          </p:cNvPr>
          <p:cNvSpPr txBox="1">
            <a:spLocks/>
          </p:cNvSpPr>
          <p:nvPr/>
        </p:nvSpPr>
        <p:spPr>
          <a:xfrm>
            <a:off x="5873067" y="1969636"/>
            <a:ext cx="1267757" cy="1925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a:buClr>
                <a:schemeClr val="accent4"/>
              </a:buClr>
            </a:pPr>
            <a:r>
              <a:rPr lang="en-US" sz="2000" dirty="0"/>
              <a:t>whose </a:t>
            </a:r>
          </a:p>
          <a:p>
            <a:pPr>
              <a:buClr>
                <a:schemeClr val="accent4"/>
              </a:buClr>
            </a:pPr>
            <a:r>
              <a:rPr lang="en-US" sz="2000" dirty="0"/>
              <a:t>goes </a:t>
            </a:r>
          </a:p>
          <a:p>
            <a:pPr>
              <a:buClr>
                <a:schemeClr val="accent4"/>
              </a:buClr>
            </a:pPr>
            <a:r>
              <a:rPr lang="en-US" sz="2000" dirty="0"/>
              <a:t>those</a:t>
            </a:r>
          </a:p>
          <a:p>
            <a:pPr>
              <a:buClr>
                <a:schemeClr val="accent4"/>
              </a:buClr>
            </a:pPr>
            <a:r>
              <a:rPr lang="en-US" sz="2000" dirty="0"/>
              <a:t>nose</a:t>
            </a:r>
          </a:p>
          <a:p>
            <a:pPr>
              <a:buClr>
                <a:schemeClr val="accent4"/>
              </a:buClr>
            </a:pPr>
            <a:r>
              <a:rPr lang="en-US" sz="2000" dirty="0"/>
              <a:t>praise</a:t>
            </a:r>
          </a:p>
        </p:txBody>
      </p:sp>
      <p:sp>
        <p:nvSpPr>
          <p:cNvPr id="9" name="Google Shape;243;p16">
            <a:extLst>
              <a:ext uri="{FF2B5EF4-FFF2-40B4-BE49-F238E27FC236}">
                <a16:creationId xmlns:a16="http://schemas.microsoft.com/office/drawing/2014/main" id="{377B0472-5F5C-7040-EBA4-FA72E894F0E3}"/>
              </a:ext>
            </a:extLst>
          </p:cNvPr>
          <p:cNvSpPr txBox="1">
            <a:spLocks/>
          </p:cNvSpPr>
          <p:nvPr/>
        </p:nvSpPr>
        <p:spPr>
          <a:xfrm>
            <a:off x="2582216" y="928074"/>
            <a:ext cx="1891357" cy="2535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1pPr>
            <a:lvl2pPr marR="0" lvl="1"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2pPr>
            <a:lvl3pPr marR="0" lvl="2"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3pPr>
            <a:lvl4pPr marR="0" lvl="3"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4pPr>
            <a:lvl5pPr marR="0" lvl="4"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5pPr>
            <a:lvl6pPr marR="0" lvl="5"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6pPr>
            <a:lvl7pPr marR="0" lvl="6"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7pPr>
            <a:lvl8pPr marR="0" lvl="7"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8pPr>
            <a:lvl9pPr marR="0" lvl="8"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9pPr>
          </a:lstStyle>
          <a:p>
            <a:r>
              <a:rPr lang="en-US" sz="1400" dirty="0">
                <a:latin typeface=""/>
              </a:rPr>
              <a:t>Exercise 4B page 224</a:t>
            </a:r>
          </a:p>
        </p:txBody>
      </p:sp>
      <p:pic>
        <p:nvPicPr>
          <p:cNvPr id="12" name="PAE3_U28_E4B.mp3" descr="PAE3_U28_E4B.mp3">
            <a:hlinkClick r:id="" action="ppaction://media"/>
            <a:extLst>
              <a:ext uri="{FF2B5EF4-FFF2-40B4-BE49-F238E27FC236}">
                <a16:creationId xmlns:a16="http://schemas.microsoft.com/office/drawing/2014/main" id="{74DCEA66-62D3-227E-A787-111480D41E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99641" y="913093"/>
            <a:ext cx="232664" cy="2326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49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4" name="Google Shape;244;p16">
            <a:extLst>
              <a:ext uri="{FF2B5EF4-FFF2-40B4-BE49-F238E27FC236}">
                <a16:creationId xmlns:a16="http://schemas.microsoft.com/office/drawing/2014/main" id="{FC9B1C81-07C6-AAA3-458B-3B34EEBA5EF6}"/>
              </a:ext>
            </a:extLst>
          </p:cNvPr>
          <p:cNvSpPr txBox="1">
            <a:spLocks noGrp="1"/>
          </p:cNvSpPr>
          <p:nvPr>
            <p:ph type="body" idx="1"/>
          </p:nvPr>
        </p:nvSpPr>
        <p:spPr>
          <a:xfrm>
            <a:off x="1792223" y="1490472"/>
            <a:ext cx="3858769" cy="108127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ctr" rtl="0">
              <a:lnSpc>
                <a:spcPct val="115000"/>
              </a:lnSpc>
              <a:spcBef>
                <a:spcPts val="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1pPr>
            <a:lvl2pPr marL="914400" marR="0" lvl="1"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2pPr>
            <a:lvl3pPr marL="1371600" marR="0" lvl="2"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3pPr>
            <a:lvl4pPr marL="1828800" marR="0" lvl="3"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4pPr>
            <a:lvl5pPr marL="2286000" marR="0" lvl="4"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5pPr>
            <a:lvl6pPr marL="2743200" marR="0" lvl="5"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6pPr>
            <a:lvl7pPr marL="3200400" marR="0" lvl="6"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7pPr>
            <a:lvl8pPr marL="3657600" marR="0" lvl="7"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8pPr>
            <a:lvl9pPr marL="4114800" marR="0" lvl="8" indent="-381000" algn="ctr" rtl="0">
              <a:lnSpc>
                <a:spcPct val="115000"/>
              </a:lnSpc>
              <a:spcBef>
                <a:spcPts val="800"/>
              </a:spcBef>
              <a:spcAft>
                <a:spcPts val="800"/>
              </a:spcAft>
              <a:buClr>
                <a:schemeClr val="dk2"/>
              </a:buClr>
              <a:buSzPts val="1800"/>
              <a:buFont typeface="Nunito"/>
              <a:buNone/>
              <a:defRPr sz="1800" b="0" i="0" u="none" strike="noStrike" cap="none">
                <a:solidFill>
                  <a:schemeClr val="dk2"/>
                </a:solidFill>
                <a:latin typeface="Nunito"/>
                <a:ea typeface="Nunito"/>
                <a:cs typeface="Nunito"/>
                <a:sym typeface="Nunito"/>
              </a:defRPr>
            </a:lvl9pPr>
          </a:lstStyle>
          <a:p>
            <a:pPr algn="l">
              <a:buClr>
                <a:schemeClr val="accent4"/>
              </a:buClr>
              <a:buSzPts val="2000"/>
              <a:buFont typeface="Nunito"/>
              <a:buChar char="➜"/>
            </a:pPr>
            <a:r>
              <a:rPr lang="en-US" sz="1600" dirty="0">
                <a:solidFill>
                  <a:srgbClr val="FF0000"/>
                </a:solidFill>
              </a:rPr>
              <a:t>Vowel sounds </a:t>
            </a:r>
            <a:r>
              <a:rPr lang="en-US" sz="1600" dirty="0"/>
              <a:t>are held longer before </a:t>
            </a:r>
            <a:r>
              <a:rPr lang="en-US" sz="1600" dirty="0">
                <a:solidFill>
                  <a:srgbClr val="FF0000"/>
                </a:solidFill>
              </a:rPr>
              <a:t>voiced consonants </a:t>
            </a:r>
            <a:r>
              <a:rPr lang="en-US" sz="1600" dirty="0"/>
              <a:t>than before voiceless consonants. </a:t>
            </a:r>
          </a:p>
          <a:p>
            <a:pPr algn="l">
              <a:buClr>
                <a:schemeClr val="accent4"/>
              </a:buClr>
              <a:buSzPts val="2000"/>
              <a:buFont typeface="Nunito"/>
              <a:buChar char="➜"/>
            </a:pPr>
            <a:endParaRPr lang="en-US" sz="1600" dirty="0"/>
          </a:p>
          <a:p>
            <a:pPr algn="l">
              <a:buClr>
                <a:schemeClr val="accent4"/>
              </a:buClr>
              <a:buSzPts val="2000"/>
              <a:buFont typeface="Nunito"/>
              <a:buChar char="➜"/>
            </a:pPr>
            <a:endParaRPr lang="en-US" sz="1600" dirty="0"/>
          </a:p>
        </p:txBody>
      </p:sp>
      <p:sp>
        <p:nvSpPr>
          <p:cNvPr id="5" name="Google Shape;235;p15">
            <a:extLst>
              <a:ext uri="{FF2B5EF4-FFF2-40B4-BE49-F238E27FC236}">
                <a16:creationId xmlns:a16="http://schemas.microsoft.com/office/drawing/2014/main" id="{9FA1BC19-DB99-F54F-2580-841F298B63FF}"/>
              </a:ext>
            </a:extLst>
          </p:cNvPr>
          <p:cNvSpPr txBox="1">
            <a:spLocks/>
          </p:cNvSpPr>
          <p:nvPr/>
        </p:nvSpPr>
        <p:spPr>
          <a:xfrm>
            <a:off x="2448036" y="953043"/>
            <a:ext cx="2553732" cy="40026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1pPr>
            <a:lvl2pPr marR="0" lvl="1"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2pPr>
            <a:lvl3pPr marR="0" lvl="2"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3pPr>
            <a:lvl4pPr marR="0" lvl="3"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4pPr>
            <a:lvl5pPr marR="0" lvl="4"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5pPr>
            <a:lvl6pPr marR="0" lvl="5"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6pPr>
            <a:lvl7pPr marR="0" lvl="6"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7pPr>
            <a:lvl8pPr marR="0" lvl="7"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8pPr>
            <a:lvl9pPr marR="0" lvl="8"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9pPr>
          </a:lstStyle>
          <a:p>
            <a:pPr algn="ctr"/>
            <a:r>
              <a:rPr lang="en-US" dirty="0">
                <a:solidFill>
                  <a:schemeClr val="accent2"/>
                </a:solidFill>
              </a:rPr>
              <a:t>Reminder:</a:t>
            </a:r>
          </a:p>
        </p:txBody>
      </p:sp>
      <p:sp>
        <p:nvSpPr>
          <p:cNvPr id="6" name="Google Shape;244;p16">
            <a:extLst>
              <a:ext uri="{FF2B5EF4-FFF2-40B4-BE49-F238E27FC236}">
                <a16:creationId xmlns:a16="http://schemas.microsoft.com/office/drawing/2014/main" id="{D4B3EA02-65FC-CE32-EC34-522704EB6A1C}"/>
              </a:ext>
            </a:extLst>
          </p:cNvPr>
          <p:cNvSpPr txBox="1">
            <a:spLocks/>
          </p:cNvSpPr>
          <p:nvPr/>
        </p:nvSpPr>
        <p:spPr>
          <a:xfrm>
            <a:off x="1792222" y="2708910"/>
            <a:ext cx="3858769" cy="118260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457200" marR="0" lvl="0" indent="-355600" algn="ctr" rtl="0">
              <a:lnSpc>
                <a:spcPct val="115000"/>
              </a:lnSpc>
              <a:spcBef>
                <a:spcPts val="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1pPr>
            <a:lvl2pPr marL="914400" marR="0" lvl="1"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2pPr>
            <a:lvl3pPr marL="1371600" marR="0" lvl="2"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3pPr>
            <a:lvl4pPr marL="1828800" marR="0" lvl="3"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4pPr>
            <a:lvl5pPr marL="2286000" marR="0" lvl="4"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5pPr>
            <a:lvl6pPr marL="2743200" marR="0" lvl="5"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6pPr>
            <a:lvl7pPr marL="3200400" marR="0" lvl="6"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7pPr>
            <a:lvl8pPr marL="3657600" marR="0" lvl="7" indent="-381000" algn="ctr" rtl="0">
              <a:lnSpc>
                <a:spcPct val="115000"/>
              </a:lnSpc>
              <a:spcBef>
                <a:spcPts val="800"/>
              </a:spcBef>
              <a:spcAft>
                <a:spcPts val="0"/>
              </a:spcAft>
              <a:buClr>
                <a:schemeClr val="dk2"/>
              </a:buClr>
              <a:buSzPts val="1800"/>
              <a:buFont typeface="Nunito"/>
              <a:buNone/>
              <a:defRPr sz="1800" b="0" i="0" u="none" strike="noStrike" cap="none">
                <a:solidFill>
                  <a:schemeClr val="dk2"/>
                </a:solidFill>
                <a:latin typeface="Nunito"/>
                <a:ea typeface="Nunito"/>
                <a:cs typeface="Nunito"/>
                <a:sym typeface="Nunito"/>
              </a:defRPr>
            </a:lvl8pPr>
            <a:lvl9pPr marL="4114800" marR="0" lvl="8" indent="-381000" algn="ctr" rtl="0">
              <a:lnSpc>
                <a:spcPct val="115000"/>
              </a:lnSpc>
              <a:spcBef>
                <a:spcPts val="800"/>
              </a:spcBef>
              <a:spcAft>
                <a:spcPts val="800"/>
              </a:spcAft>
              <a:buClr>
                <a:schemeClr val="dk2"/>
              </a:buClr>
              <a:buSzPts val="1800"/>
              <a:buFont typeface="Nunito"/>
              <a:buNone/>
              <a:defRPr sz="1800" b="0" i="0" u="none" strike="noStrike" cap="none">
                <a:solidFill>
                  <a:schemeClr val="dk2"/>
                </a:solidFill>
                <a:latin typeface="Nunito"/>
                <a:ea typeface="Nunito"/>
                <a:cs typeface="Nunito"/>
                <a:sym typeface="Nunito"/>
              </a:defRPr>
            </a:lvl9pPr>
          </a:lstStyle>
          <a:p>
            <a:pPr algn="l">
              <a:buClr>
                <a:schemeClr val="accent4"/>
              </a:buClr>
              <a:buSzPts val="2000"/>
              <a:buFont typeface="Nunito"/>
              <a:buChar char="➜"/>
            </a:pPr>
            <a:r>
              <a:rPr lang="en-US" sz="1600" dirty="0">
                <a:solidFill>
                  <a:srgbClr val="FF0000"/>
                </a:solidFill>
              </a:rPr>
              <a:t>Final voiceless consonants </a:t>
            </a:r>
            <a:r>
              <a:rPr lang="en-US" sz="1600" dirty="0"/>
              <a:t>are held longer than </a:t>
            </a:r>
            <a:r>
              <a:rPr lang="en-US" sz="1600" dirty="0">
                <a:solidFill>
                  <a:srgbClr val="FF0000"/>
                </a:solidFill>
              </a:rPr>
              <a:t>final voiced consonant </a:t>
            </a:r>
            <a:r>
              <a:rPr lang="en-US" sz="1600" dirty="0"/>
              <a:t>sounds with the exception of stop-plosives. </a:t>
            </a:r>
          </a:p>
          <a:p>
            <a:pPr algn="l">
              <a:buClr>
                <a:schemeClr val="accent4"/>
              </a:buClr>
              <a:buSzPts val="2000"/>
              <a:buFont typeface="Nunito"/>
              <a:buChar char="➜"/>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12" fill="hold">
                                          <p:stCondLst>
                                            <p:cond delay="0"/>
                                          </p:stCondLst>
                                        </p:cTn>
                                        <p:tgtEl>
                                          <p:spTgt spid="5"/>
                                        </p:tgtEl>
                                        <p:attrNameLst>
                                          <p:attrName>style.rotation</p:attrName>
                                        </p:attrNameLst>
                                      </p:cBhvr>
                                      <p:to>
                                        <p:strVal val="-45.0"/>
                                      </p:to>
                                    </p:set>
                                    <p:anim calcmode="lin" valueType="num">
                                      <p:cBhvr>
                                        <p:cTn id="8" dur="212" fill="hold">
                                          <p:stCondLst>
                                            <p:cond delay="17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12"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17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499"/>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theme/theme1.xml><?xml version="1.0" encoding="utf-8"?>
<a:theme xmlns:a="http://schemas.openxmlformats.org/drawingml/2006/main" name="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324</Words>
  <Application>Microsoft Macintosh PowerPoint</Application>
  <PresentationFormat>On-screen Show (16:9)</PresentationFormat>
  <Paragraphs>76</Paragraphs>
  <Slides>11</Slides>
  <Notes>9</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Walter Turncoat</vt:lpstr>
      <vt:lpstr>Nunito</vt:lpstr>
      <vt:lpstr>Calibri</vt:lpstr>
      <vt:lpstr>Arial</vt:lpstr>
      <vt:lpstr>Osric template</vt:lpstr>
      <vt:lpstr>Phonology</vt:lpstr>
      <vt:lpstr>/s/ as in see </vt:lpstr>
      <vt:lpstr>Examples:</vt:lpstr>
      <vt:lpstr>PowerPoint Presentation</vt:lpstr>
      <vt:lpstr>Examples:</vt:lpstr>
      <vt:lpstr>PowerPoint Presentation</vt:lpstr>
      <vt:lpstr>Check your listening</vt:lpstr>
      <vt:lpstr>PowerPoint Presentation</vt:lpstr>
      <vt:lpstr>PowerPoint Presentation</vt:lpstr>
      <vt:lpstr>Be ready for the test. </vt:lpstr>
      <vt:lpstr>Team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Phonology</dc:title>
  <cp:lastModifiedBy>Abdullah Mahzari</cp:lastModifiedBy>
  <cp:revision>6</cp:revision>
  <dcterms:modified xsi:type="dcterms:W3CDTF">2022-04-20T12:53:38Z</dcterms:modified>
</cp:coreProperties>
</file>